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21" r:id="rId2"/>
    <p:sldId id="325" r:id="rId3"/>
    <p:sldId id="326" r:id="rId4"/>
    <p:sldId id="327" r:id="rId5"/>
    <p:sldId id="336" r:id="rId6"/>
    <p:sldId id="256" r:id="rId7"/>
    <p:sldId id="337" r:id="rId8"/>
    <p:sldId id="341" r:id="rId9"/>
    <p:sldId id="338" r:id="rId10"/>
    <p:sldId id="342" r:id="rId11"/>
    <p:sldId id="339" r:id="rId12"/>
    <p:sldId id="340" r:id="rId13"/>
    <p:sldId id="323" r:id="rId14"/>
    <p:sldId id="32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AB68BD-91AF-494F-AF98-79677A1111FF}" v="62" dt="2020-11-28T19:51:24.40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Helle Formatvorlage 3 - Akz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2274" y="10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arina Horn" userId="af690a3a722c60d5" providerId="LiveId" clId="{8F1C2E45-1C29-42B6-B10A-D22A803838FC}"/>
    <pc:docChg chg="undo custSel addSld delSld modSld sldOrd">
      <pc:chgData name="Katharina Horn" userId="af690a3a722c60d5" providerId="LiveId" clId="{8F1C2E45-1C29-42B6-B10A-D22A803838FC}" dt="2020-11-28T18:42:54.714" v="6358" actId="1076"/>
      <pc:docMkLst>
        <pc:docMk/>
      </pc:docMkLst>
      <pc:sldChg chg="addSp delSp modSp new mod ord">
        <pc:chgData name="Katharina Horn" userId="af690a3a722c60d5" providerId="LiveId" clId="{8F1C2E45-1C29-42B6-B10A-D22A803838FC}" dt="2020-11-25T18:28:14.272" v="3564" actId="478"/>
        <pc:sldMkLst>
          <pc:docMk/>
          <pc:sldMk cId="3521396157" sldId="256"/>
        </pc:sldMkLst>
        <pc:spChg chg="mod">
          <ac:chgData name="Katharina Horn" userId="af690a3a722c60d5" providerId="LiveId" clId="{8F1C2E45-1C29-42B6-B10A-D22A803838FC}" dt="2020-11-22T22:46:26.999" v="1087" actId="404"/>
          <ac:spMkLst>
            <pc:docMk/>
            <pc:sldMk cId="3521396157" sldId="256"/>
            <ac:spMk id="2" creationId="{4A1784C6-F0DB-4BCD-80DE-13AE7ADBA14F}"/>
          </ac:spMkLst>
        </pc:spChg>
        <pc:spChg chg="del mod">
          <ac:chgData name="Katharina Horn" userId="af690a3a722c60d5" providerId="LiveId" clId="{8F1C2E45-1C29-42B6-B10A-D22A803838FC}" dt="2020-11-25T18:28:14.272" v="3564" actId="478"/>
          <ac:spMkLst>
            <pc:docMk/>
            <pc:sldMk cId="3521396157" sldId="256"/>
            <ac:spMk id="3" creationId="{ED5B6EAE-01E9-4530-9784-D7B571E52B3C}"/>
          </ac:spMkLst>
        </pc:spChg>
        <pc:spChg chg="add mod">
          <ac:chgData name="Katharina Horn" userId="af690a3a722c60d5" providerId="LiveId" clId="{8F1C2E45-1C29-42B6-B10A-D22A803838FC}" dt="2020-11-22T22:46:54.957" v="1092" actId="1076"/>
          <ac:spMkLst>
            <pc:docMk/>
            <pc:sldMk cId="3521396157" sldId="256"/>
            <ac:spMk id="5" creationId="{C89F8152-00C5-47F6-A4CD-6B41538A6697}"/>
          </ac:spMkLst>
        </pc:spChg>
        <pc:picChg chg="add mod">
          <ac:chgData name="Katharina Horn" userId="af690a3a722c60d5" providerId="LiveId" clId="{8F1C2E45-1C29-42B6-B10A-D22A803838FC}" dt="2020-11-22T22:46:36.108" v="1090" actId="1076"/>
          <ac:picMkLst>
            <pc:docMk/>
            <pc:sldMk cId="3521396157" sldId="256"/>
            <ac:picMk id="4" creationId="{40C9E219-4339-4FF7-A4E2-CC08C54DA3F0}"/>
          </ac:picMkLst>
        </pc:picChg>
      </pc:sldChg>
      <pc:sldChg chg="modSp mod ord">
        <pc:chgData name="Katharina Horn" userId="af690a3a722c60d5" providerId="LiveId" clId="{8F1C2E45-1C29-42B6-B10A-D22A803838FC}" dt="2020-11-22T22:31:03.197" v="688"/>
        <pc:sldMkLst>
          <pc:docMk/>
          <pc:sldMk cId="2518838839" sldId="321"/>
        </pc:sldMkLst>
        <pc:spChg chg="mod">
          <ac:chgData name="Katharina Horn" userId="af690a3a722c60d5" providerId="LiveId" clId="{8F1C2E45-1C29-42B6-B10A-D22A803838FC}" dt="2020-11-22T22:31:03.197" v="688"/>
          <ac:spMkLst>
            <pc:docMk/>
            <pc:sldMk cId="2518838839" sldId="321"/>
            <ac:spMk id="2" creationId="{B1B655D3-ABF1-4E0B-A551-23A818868257}"/>
          </ac:spMkLst>
        </pc:spChg>
        <pc:spChg chg="mod">
          <ac:chgData name="Katharina Horn" userId="af690a3a722c60d5" providerId="LiveId" clId="{8F1C2E45-1C29-42B6-B10A-D22A803838FC}" dt="2020-11-22T22:31:03.197" v="688"/>
          <ac:spMkLst>
            <pc:docMk/>
            <pc:sldMk cId="2518838839" sldId="321"/>
            <ac:spMk id="3" creationId="{52B3429A-953E-4F1D-9198-96D5C111F3D1}"/>
          </ac:spMkLst>
        </pc:spChg>
      </pc:sldChg>
      <pc:sldChg chg="addSp delSp modSp new del mod">
        <pc:chgData name="Katharina Horn" userId="af690a3a722c60d5" providerId="LiveId" clId="{8F1C2E45-1C29-42B6-B10A-D22A803838FC}" dt="2020-11-22T23:10:26.524" v="1533" actId="47"/>
        <pc:sldMkLst>
          <pc:docMk/>
          <pc:sldMk cId="1209118392" sldId="322"/>
        </pc:sldMkLst>
        <pc:spChg chg="del">
          <ac:chgData name="Katharina Horn" userId="af690a3a722c60d5" providerId="LiveId" clId="{8F1C2E45-1C29-42B6-B10A-D22A803838FC}" dt="2020-11-22T16:33:11.065" v="131" actId="478"/>
          <ac:spMkLst>
            <pc:docMk/>
            <pc:sldMk cId="1209118392" sldId="322"/>
            <ac:spMk id="2" creationId="{FAF99099-BAB7-4786-B04F-EC5F62A17C02}"/>
          </ac:spMkLst>
        </pc:spChg>
        <pc:spChg chg="del">
          <ac:chgData name="Katharina Horn" userId="af690a3a722c60d5" providerId="LiveId" clId="{8F1C2E45-1C29-42B6-B10A-D22A803838FC}" dt="2020-11-22T16:33:14.579" v="133" actId="478"/>
          <ac:spMkLst>
            <pc:docMk/>
            <pc:sldMk cId="1209118392" sldId="322"/>
            <ac:spMk id="3" creationId="{877F900B-4394-4225-B301-7BF6F837A8E4}"/>
          </ac:spMkLst>
        </pc:spChg>
        <pc:picChg chg="add mod">
          <ac:chgData name="Katharina Horn" userId="af690a3a722c60d5" providerId="LiveId" clId="{8F1C2E45-1C29-42B6-B10A-D22A803838FC}" dt="2020-11-22T21:16:18.009" v="550" actId="1076"/>
          <ac:picMkLst>
            <pc:docMk/>
            <pc:sldMk cId="1209118392" sldId="322"/>
            <ac:picMk id="4" creationId="{DD9C779C-4B2E-4F30-9877-B5A8ECE3A42B}"/>
          </ac:picMkLst>
        </pc:picChg>
        <pc:picChg chg="add mod">
          <ac:chgData name="Katharina Horn" userId="af690a3a722c60d5" providerId="LiveId" clId="{8F1C2E45-1C29-42B6-B10A-D22A803838FC}" dt="2020-11-22T21:18:55.348" v="581" actId="14100"/>
          <ac:picMkLst>
            <pc:docMk/>
            <pc:sldMk cId="1209118392" sldId="322"/>
            <ac:picMk id="5" creationId="{03BA62F1-E457-496E-896D-9105EDE454DA}"/>
          </ac:picMkLst>
        </pc:picChg>
        <pc:picChg chg="add mod">
          <ac:chgData name="Katharina Horn" userId="af690a3a722c60d5" providerId="LiveId" clId="{8F1C2E45-1C29-42B6-B10A-D22A803838FC}" dt="2020-11-22T21:19:01.160" v="582" actId="1076"/>
          <ac:picMkLst>
            <pc:docMk/>
            <pc:sldMk cId="1209118392" sldId="322"/>
            <ac:picMk id="6" creationId="{5D44550E-89D7-42AF-A8D8-6F4BFFBC3C4B}"/>
          </ac:picMkLst>
        </pc:picChg>
        <pc:picChg chg="add mod">
          <ac:chgData name="Katharina Horn" userId="af690a3a722c60d5" providerId="LiveId" clId="{8F1C2E45-1C29-42B6-B10A-D22A803838FC}" dt="2020-11-22T21:18:16.796" v="576" actId="1076"/>
          <ac:picMkLst>
            <pc:docMk/>
            <pc:sldMk cId="1209118392" sldId="322"/>
            <ac:picMk id="7" creationId="{C7F8A510-6252-47E7-844E-423B48D4D544}"/>
          </ac:picMkLst>
        </pc:picChg>
        <pc:picChg chg="add mod">
          <ac:chgData name="Katharina Horn" userId="af690a3a722c60d5" providerId="LiveId" clId="{8F1C2E45-1C29-42B6-B10A-D22A803838FC}" dt="2020-11-22T21:18:49.102" v="580" actId="1076"/>
          <ac:picMkLst>
            <pc:docMk/>
            <pc:sldMk cId="1209118392" sldId="322"/>
            <ac:picMk id="8" creationId="{936AEC59-0A24-4099-86BF-7E9F330FBB9F}"/>
          </ac:picMkLst>
        </pc:picChg>
      </pc:sldChg>
      <pc:sldChg chg="addSp delSp modSp new mod">
        <pc:chgData name="Katharina Horn" userId="af690a3a722c60d5" providerId="LiveId" clId="{8F1C2E45-1C29-42B6-B10A-D22A803838FC}" dt="2020-11-22T23:16:10.674" v="1677" actId="20577"/>
        <pc:sldMkLst>
          <pc:docMk/>
          <pc:sldMk cId="2712816048" sldId="323"/>
        </pc:sldMkLst>
        <pc:spChg chg="del">
          <ac:chgData name="Katharina Horn" userId="af690a3a722c60d5" providerId="LiveId" clId="{8F1C2E45-1C29-42B6-B10A-D22A803838FC}" dt="2020-11-22T16:16:57.771" v="106"/>
          <ac:spMkLst>
            <pc:docMk/>
            <pc:sldMk cId="2712816048" sldId="323"/>
            <ac:spMk id="2" creationId="{CE2DB8DB-5CFE-4BD5-B311-F98214FF9797}"/>
          </ac:spMkLst>
        </pc:spChg>
        <pc:spChg chg="del">
          <ac:chgData name="Katharina Horn" userId="af690a3a722c60d5" providerId="LiveId" clId="{8F1C2E45-1C29-42B6-B10A-D22A803838FC}" dt="2020-11-22T16:16:36.298" v="97" actId="478"/>
          <ac:spMkLst>
            <pc:docMk/>
            <pc:sldMk cId="2712816048" sldId="323"/>
            <ac:spMk id="3" creationId="{13C25100-7A13-4A2A-95C7-A27A53F6B26A}"/>
          </ac:spMkLst>
        </pc:spChg>
        <pc:spChg chg="add mod">
          <ac:chgData name="Katharina Horn" userId="af690a3a722c60d5" providerId="LiveId" clId="{8F1C2E45-1C29-42B6-B10A-D22A803838FC}" dt="2020-11-22T23:16:10.674" v="1677" actId="20577"/>
          <ac:spMkLst>
            <pc:docMk/>
            <pc:sldMk cId="2712816048" sldId="323"/>
            <ac:spMk id="5" creationId="{4B102172-F893-4750-AE3C-8BC1E92FF630}"/>
          </ac:spMkLst>
        </pc:spChg>
        <pc:picChg chg="add mod">
          <ac:chgData name="Katharina Horn" userId="af690a3a722c60d5" providerId="LiveId" clId="{8F1C2E45-1C29-42B6-B10A-D22A803838FC}" dt="2020-11-22T16:17:02.381" v="108" actId="1076"/>
          <ac:picMkLst>
            <pc:docMk/>
            <pc:sldMk cId="2712816048" sldId="323"/>
            <ac:picMk id="4" creationId="{4DC74FB6-5FD8-414B-8377-AE7D6E19F285}"/>
          </ac:picMkLst>
        </pc:picChg>
      </pc:sldChg>
      <pc:sldChg chg="addSp modSp new del mod">
        <pc:chgData name="Katharina Horn" userId="af690a3a722c60d5" providerId="LiveId" clId="{8F1C2E45-1C29-42B6-B10A-D22A803838FC}" dt="2020-11-22T22:46:56.503" v="1093" actId="47"/>
        <pc:sldMkLst>
          <pc:docMk/>
          <pc:sldMk cId="1465208095" sldId="324"/>
        </pc:sldMkLst>
        <pc:spChg chg="add mod">
          <ac:chgData name="Katharina Horn" userId="af690a3a722c60d5" providerId="LiveId" clId="{8F1C2E45-1C29-42B6-B10A-D22A803838FC}" dt="2020-11-22T18:57:59.487" v="169" actId="1076"/>
          <ac:spMkLst>
            <pc:docMk/>
            <pc:sldMk cId="1465208095" sldId="324"/>
            <ac:spMk id="2" creationId="{DDDBBBE1-E361-4592-A28A-CE6642BF0A3C}"/>
          </ac:spMkLst>
        </pc:spChg>
        <pc:picChg chg="add mod">
          <ac:chgData name="Katharina Horn" userId="af690a3a722c60d5" providerId="LiveId" clId="{8F1C2E45-1C29-42B6-B10A-D22A803838FC}" dt="2020-11-22T21:59:53.333" v="681" actId="2085"/>
          <ac:picMkLst>
            <pc:docMk/>
            <pc:sldMk cId="1465208095" sldId="324"/>
            <ac:picMk id="1026" creationId="{70497A93-5ACC-42C9-A764-65FCAD321390}"/>
          </ac:picMkLst>
        </pc:picChg>
      </pc:sldChg>
      <pc:sldChg chg="addSp delSp modSp new mod">
        <pc:chgData name="Katharina Horn" userId="af690a3a722c60d5" providerId="LiveId" clId="{8F1C2E45-1C29-42B6-B10A-D22A803838FC}" dt="2020-11-22T22:31:23.730" v="690" actId="1076"/>
        <pc:sldMkLst>
          <pc:docMk/>
          <pc:sldMk cId="621491270" sldId="325"/>
        </pc:sldMkLst>
        <pc:spChg chg="del mod">
          <ac:chgData name="Katharina Horn" userId="af690a3a722c60d5" providerId="LiveId" clId="{8F1C2E45-1C29-42B6-B10A-D22A803838FC}" dt="2020-11-22T22:31:18.205" v="689"/>
          <ac:spMkLst>
            <pc:docMk/>
            <pc:sldMk cId="621491270" sldId="325"/>
            <ac:spMk id="2" creationId="{0E188EC5-DBD8-4D15-A531-3E3B14F0C02F}"/>
          </ac:spMkLst>
        </pc:spChg>
        <pc:spChg chg="del">
          <ac:chgData name="Katharina Horn" userId="af690a3a722c60d5" providerId="LiveId" clId="{8F1C2E45-1C29-42B6-B10A-D22A803838FC}" dt="2020-11-22T19:00:32.838" v="171" actId="478"/>
          <ac:spMkLst>
            <pc:docMk/>
            <pc:sldMk cId="621491270" sldId="325"/>
            <ac:spMk id="3" creationId="{00AA4EF0-8E35-4E7D-A32D-903CF5E7187F}"/>
          </ac:spMkLst>
        </pc:spChg>
        <pc:spChg chg="add mod">
          <ac:chgData name="Katharina Horn" userId="af690a3a722c60d5" providerId="LiveId" clId="{8F1C2E45-1C29-42B6-B10A-D22A803838FC}" dt="2020-11-22T19:01:12.227" v="178" actId="1076"/>
          <ac:spMkLst>
            <pc:docMk/>
            <pc:sldMk cId="621491270" sldId="325"/>
            <ac:spMk id="4" creationId="{5D4E13EC-D30F-4AF7-8943-A2AA42EF1296}"/>
          </ac:spMkLst>
        </pc:spChg>
        <pc:picChg chg="add mod">
          <ac:chgData name="Katharina Horn" userId="af690a3a722c60d5" providerId="LiveId" clId="{8F1C2E45-1C29-42B6-B10A-D22A803838FC}" dt="2020-11-22T22:31:23.730" v="690" actId="1076"/>
          <ac:picMkLst>
            <pc:docMk/>
            <pc:sldMk cId="621491270" sldId="325"/>
            <ac:picMk id="2050" creationId="{146C3661-C876-464D-94E9-D34AE127C0CE}"/>
          </ac:picMkLst>
        </pc:picChg>
      </pc:sldChg>
      <pc:sldChg chg="addSp delSp modSp new mod ord">
        <pc:chgData name="Katharina Horn" userId="af690a3a722c60d5" providerId="LiveId" clId="{8F1C2E45-1C29-42B6-B10A-D22A803838FC}" dt="2020-11-26T19:05:13.943" v="6257"/>
        <pc:sldMkLst>
          <pc:docMk/>
          <pc:sldMk cId="1500388804" sldId="326"/>
        </pc:sldMkLst>
        <pc:spChg chg="del mod">
          <ac:chgData name="Katharina Horn" userId="af690a3a722c60d5" providerId="LiveId" clId="{8F1C2E45-1C29-42B6-B10A-D22A803838FC}" dt="2020-11-22T22:31:30.362" v="691"/>
          <ac:spMkLst>
            <pc:docMk/>
            <pc:sldMk cId="1500388804" sldId="326"/>
            <ac:spMk id="2" creationId="{AFFF1CAA-782E-4563-AF9F-02ABD0921AB3}"/>
          </ac:spMkLst>
        </pc:spChg>
        <pc:spChg chg="del">
          <ac:chgData name="Katharina Horn" userId="af690a3a722c60d5" providerId="LiveId" clId="{8F1C2E45-1C29-42B6-B10A-D22A803838FC}" dt="2020-11-22T19:02:13.183" v="180" actId="478"/>
          <ac:spMkLst>
            <pc:docMk/>
            <pc:sldMk cId="1500388804" sldId="326"/>
            <ac:spMk id="3" creationId="{3F867CDF-2A97-4391-AEDE-50AF16B99BC6}"/>
          </ac:spMkLst>
        </pc:spChg>
        <pc:spChg chg="add del mod">
          <ac:chgData name="Katharina Horn" userId="af690a3a722c60d5" providerId="LiveId" clId="{8F1C2E45-1C29-42B6-B10A-D22A803838FC}" dt="2020-11-22T21:15:17.328" v="540"/>
          <ac:spMkLst>
            <pc:docMk/>
            <pc:sldMk cId="1500388804" sldId="326"/>
            <ac:spMk id="4" creationId="{F1D6D128-0154-4C23-B577-E3A72F2DFC25}"/>
          </ac:spMkLst>
        </pc:spChg>
        <pc:picChg chg="add mod">
          <ac:chgData name="Katharina Horn" userId="af690a3a722c60d5" providerId="LiveId" clId="{8F1C2E45-1C29-42B6-B10A-D22A803838FC}" dt="2020-11-23T22:31:39.916" v="2958" actId="1076"/>
          <ac:picMkLst>
            <pc:docMk/>
            <pc:sldMk cId="1500388804" sldId="326"/>
            <ac:picMk id="9" creationId="{EA7ABAC8-0C21-4E2E-8054-DF20E80605B0}"/>
          </ac:picMkLst>
        </pc:picChg>
        <pc:picChg chg="add del">
          <ac:chgData name="Katharina Horn" userId="af690a3a722c60d5" providerId="LiveId" clId="{8F1C2E45-1C29-42B6-B10A-D22A803838FC}" dt="2020-11-22T19:02:17.987" v="182" actId="478"/>
          <ac:picMkLst>
            <pc:docMk/>
            <pc:sldMk cId="1500388804" sldId="326"/>
            <ac:picMk id="3074" creationId="{6B3397C0-F728-4778-A538-67BBFAECAA28}"/>
          </ac:picMkLst>
        </pc:picChg>
        <pc:picChg chg="add mod">
          <ac:chgData name="Katharina Horn" userId="af690a3a722c60d5" providerId="LiveId" clId="{8F1C2E45-1C29-42B6-B10A-D22A803838FC}" dt="2020-11-23T22:31:39.157" v="2957" actId="1076"/>
          <ac:picMkLst>
            <pc:docMk/>
            <pc:sldMk cId="1500388804" sldId="326"/>
            <ac:picMk id="3076" creationId="{A6EFEBDE-6963-4062-A0A7-C5E5ACE49E95}"/>
          </ac:picMkLst>
        </pc:picChg>
        <pc:picChg chg="add mod">
          <ac:chgData name="Katharina Horn" userId="af690a3a722c60d5" providerId="LiveId" clId="{8F1C2E45-1C29-42B6-B10A-D22A803838FC}" dt="2020-11-23T22:31:38.556" v="2956" actId="1076"/>
          <ac:picMkLst>
            <pc:docMk/>
            <pc:sldMk cId="1500388804" sldId="326"/>
            <ac:picMk id="3078" creationId="{4429A5DE-213B-4F86-9804-E035E42C7D88}"/>
          </ac:picMkLst>
        </pc:picChg>
        <pc:picChg chg="add mod">
          <ac:chgData name="Katharina Horn" userId="af690a3a722c60d5" providerId="LiveId" clId="{8F1C2E45-1C29-42B6-B10A-D22A803838FC}" dt="2020-11-23T22:31:38.033" v="2955" actId="1076"/>
          <ac:picMkLst>
            <pc:docMk/>
            <pc:sldMk cId="1500388804" sldId="326"/>
            <ac:picMk id="3080" creationId="{029B2AC9-4C09-4A82-A43E-690B06920A80}"/>
          </ac:picMkLst>
        </pc:picChg>
      </pc:sldChg>
      <pc:sldChg chg="new del">
        <pc:chgData name="Katharina Horn" userId="af690a3a722c60d5" providerId="LiveId" clId="{8F1C2E45-1C29-42B6-B10A-D22A803838FC}" dt="2020-11-22T19:06:05.135" v="208" actId="47"/>
        <pc:sldMkLst>
          <pc:docMk/>
          <pc:sldMk cId="1991424999" sldId="327"/>
        </pc:sldMkLst>
      </pc:sldChg>
      <pc:sldChg chg="addSp delSp modSp add mod">
        <pc:chgData name="Katharina Horn" userId="af690a3a722c60d5" providerId="LiveId" clId="{8F1C2E45-1C29-42B6-B10A-D22A803838FC}" dt="2020-11-22T21:10:30.031" v="537" actId="1076"/>
        <pc:sldMkLst>
          <pc:docMk/>
          <pc:sldMk cId="2384410358" sldId="327"/>
        </pc:sldMkLst>
        <pc:spChg chg="del mod">
          <ac:chgData name="Katharina Horn" userId="af690a3a722c60d5" providerId="LiveId" clId="{8F1C2E45-1C29-42B6-B10A-D22A803838FC}" dt="2020-11-22T21:01:07.677" v="363"/>
          <ac:spMkLst>
            <pc:docMk/>
            <pc:sldMk cId="2384410358" sldId="327"/>
            <ac:spMk id="2" creationId="{AFFF1CAA-782E-4563-AF9F-02ABD0921AB3}"/>
          </ac:spMkLst>
        </pc:spChg>
        <pc:spChg chg="del mod">
          <ac:chgData name="Katharina Horn" userId="af690a3a722c60d5" providerId="LiveId" clId="{8F1C2E45-1C29-42B6-B10A-D22A803838FC}" dt="2020-11-22T21:01:18.558" v="366" actId="478"/>
          <ac:spMkLst>
            <pc:docMk/>
            <pc:sldMk cId="2384410358" sldId="327"/>
            <ac:spMk id="4" creationId="{F1D6D128-0154-4C23-B577-E3A72F2DFC25}"/>
          </ac:spMkLst>
        </pc:spChg>
        <pc:spChg chg="add del mod">
          <ac:chgData name="Katharina Horn" userId="af690a3a722c60d5" providerId="LiveId" clId="{8F1C2E45-1C29-42B6-B10A-D22A803838FC}" dt="2020-11-22T19:25:28.328" v="319" actId="478"/>
          <ac:spMkLst>
            <pc:docMk/>
            <pc:sldMk cId="2384410358" sldId="327"/>
            <ac:spMk id="11" creationId="{367BCCF5-A65F-41C9-9D32-9617ECED5FA1}"/>
          </ac:spMkLst>
        </pc:spChg>
        <pc:spChg chg="add mod">
          <ac:chgData name="Katharina Horn" userId="af690a3a722c60d5" providerId="LiveId" clId="{8F1C2E45-1C29-42B6-B10A-D22A803838FC}" dt="2020-11-22T21:10:13.298" v="532" actId="2085"/>
          <ac:spMkLst>
            <pc:docMk/>
            <pc:sldMk cId="2384410358" sldId="327"/>
            <ac:spMk id="15" creationId="{03A55554-D5F9-4891-A1C9-347B06F86015}"/>
          </ac:spMkLst>
        </pc:spChg>
        <pc:picChg chg="add mod ord modCrop">
          <ac:chgData name="Katharina Horn" userId="af690a3a722c60d5" providerId="LiveId" clId="{8F1C2E45-1C29-42B6-B10A-D22A803838FC}" dt="2020-11-22T21:10:30.031" v="537" actId="1076"/>
          <ac:picMkLst>
            <pc:docMk/>
            <pc:sldMk cId="2384410358" sldId="327"/>
            <ac:picMk id="5" creationId="{54CF0B2B-3AB6-4AC5-9B99-16BDD45A95C8}"/>
          </ac:picMkLst>
        </pc:picChg>
        <pc:picChg chg="add mod">
          <ac:chgData name="Katharina Horn" userId="af690a3a722c60d5" providerId="LiveId" clId="{8F1C2E45-1C29-42B6-B10A-D22A803838FC}" dt="2020-11-22T21:07:48.525" v="491" actId="1076"/>
          <ac:picMkLst>
            <pc:docMk/>
            <pc:sldMk cId="2384410358" sldId="327"/>
            <ac:picMk id="7" creationId="{9B13756B-874E-4FF3-801E-4EDE181BA166}"/>
          </ac:picMkLst>
        </pc:picChg>
        <pc:picChg chg="add mod">
          <ac:chgData name="Katharina Horn" userId="af690a3a722c60d5" providerId="LiveId" clId="{8F1C2E45-1C29-42B6-B10A-D22A803838FC}" dt="2020-11-22T21:07:23.506" v="484" actId="1076"/>
          <ac:picMkLst>
            <pc:docMk/>
            <pc:sldMk cId="2384410358" sldId="327"/>
            <ac:picMk id="9" creationId="{35B0F860-ACF8-47AB-BB70-9C1653D44418}"/>
          </ac:picMkLst>
        </pc:picChg>
        <pc:picChg chg="add mod">
          <ac:chgData name="Katharina Horn" userId="af690a3a722c60d5" providerId="LiveId" clId="{8F1C2E45-1C29-42B6-B10A-D22A803838FC}" dt="2020-11-22T21:08:53.766" v="511" actId="1076"/>
          <ac:picMkLst>
            <pc:docMk/>
            <pc:sldMk cId="2384410358" sldId="327"/>
            <ac:picMk id="10" creationId="{275617B2-6FEF-44F7-BBEF-8F14988C9B4B}"/>
          </ac:picMkLst>
        </pc:picChg>
        <pc:picChg chg="add mod">
          <ac:chgData name="Katharina Horn" userId="af690a3a722c60d5" providerId="LiveId" clId="{8F1C2E45-1C29-42B6-B10A-D22A803838FC}" dt="2020-11-22T21:09:25.620" v="520" actId="1076"/>
          <ac:picMkLst>
            <pc:docMk/>
            <pc:sldMk cId="2384410358" sldId="327"/>
            <ac:picMk id="13" creationId="{32BD7B2B-56E8-41B5-99A9-C964B99FB690}"/>
          </ac:picMkLst>
        </pc:picChg>
        <pc:picChg chg="add mod">
          <ac:chgData name="Katharina Horn" userId="af690a3a722c60d5" providerId="LiveId" clId="{8F1C2E45-1C29-42B6-B10A-D22A803838FC}" dt="2020-11-22T21:05:56.836" v="455" actId="1076"/>
          <ac:picMkLst>
            <pc:docMk/>
            <pc:sldMk cId="2384410358" sldId="327"/>
            <ac:picMk id="14" creationId="{1515877C-051F-4082-BC3E-87FF7822B620}"/>
          </ac:picMkLst>
        </pc:picChg>
        <pc:picChg chg="add mod">
          <ac:chgData name="Katharina Horn" userId="af690a3a722c60d5" providerId="LiveId" clId="{8F1C2E45-1C29-42B6-B10A-D22A803838FC}" dt="2020-11-22T21:07:27.588" v="485" actId="1076"/>
          <ac:picMkLst>
            <pc:docMk/>
            <pc:sldMk cId="2384410358" sldId="327"/>
            <ac:picMk id="22" creationId="{DA98D2D8-A77E-4B2F-993E-3D5177CF5B67}"/>
          </ac:picMkLst>
        </pc:picChg>
        <pc:picChg chg="mod">
          <ac:chgData name="Katharina Horn" userId="af690a3a722c60d5" providerId="LiveId" clId="{8F1C2E45-1C29-42B6-B10A-D22A803838FC}" dt="2020-11-22T21:05:58.528" v="456" actId="1076"/>
          <ac:picMkLst>
            <pc:docMk/>
            <pc:sldMk cId="2384410358" sldId="327"/>
            <ac:picMk id="3076" creationId="{A6EFEBDE-6963-4062-A0A7-C5E5ACE49E95}"/>
          </ac:picMkLst>
        </pc:picChg>
        <pc:picChg chg="mod">
          <ac:chgData name="Katharina Horn" userId="af690a3a722c60d5" providerId="LiveId" clId="{8F1C2E45-1C29-42B6-B10A-D22A803838FC}" dt="2020-11-22T21:06:05.126" v="458" actId="1076"/>
          <ac:picMkLst>
            <pc:docMk/>
            <pc:sldMk cId="2384410358" sldId="327"/>
            <ac:picMk id="3078" creationId="{4429A5DE-213B-4F86-9804-E035E42C7D88}"/>
          </ac:picMkLst>
        </pc:picChg>
        <pc:picChg chg="mod">
          <ac:chgData name="Katharina Horn" userId="af690a3a722c60d5" providerId="LiveId" clId="{8F1C2E45-1C29-42B6-B10A-D22A803838FC}" dt="2020-11-22T21:06:10.835" v="460" actId="1076"/>
          <ac:picMkLst>
            <pc:docMk/>
            <pc:sldMk cId="2384410358" sldId="327"/>
            <ac:picMk id="3080" creationId="{029B2AC9-4C09-4A82-A43E-690B06920A80}"/>
          </ac:picMkLst>
        </pc:picChg>
        <pc:picChg chg="add mod">
          <ac:chgData name="Katharina Horn" userId="af690a3a722c60d5" providerId="LiveId" clId="{8F1C2E45-1C29-42B6-B10A-D22A803838FC}" dt="2020-11-22T21:09:28.851" v="521" actId="1076"/>
          <ac:picMkLst>
            <pc:docMk/>
            <pc:sldMk cId="2384410358" sldId="327"/>
            <ac:picMk id="4098" creationId="{4A1E05F8-96B7-451A-A7C2-5895E49130A4}"/>
          </ac:picMkLst>
        </pc:picChg>
        <pc:picChg chg="add mod">
          <ac:chgData name="Katharina Horn" userId="af690a3a722c60d5" providerId="LiveId" clId="{8F1C2E45-1C29-42B6-B10A-D22A803838FC}" dt="2020-11-22T21:09:47.768" v="527" actId="1076"/>
          <ac:picMkLst>
            <pc:docMk/>
            <pc:sldMk cId="2384410358" sldId="327"/>
            <ac:picMk id="4100" creationId="{89289201-ED0E-4FE9-8752-C8D66005A599}"/>
          </ac:picMkLst>
        </pc:picChg>
        <pc:picChg chg="add mod">
          <ac:chgData name="Katharina Horn" userId="af690a3a722c60d5" providerId="LiveId" clId="{8F1C2E45-1C29-42B6-B10A-D22A803838FC}" dt="2020-11-22T21:07:43.240" v="488" actId="1076"/>
          <ac:picMkLst>
            <pc:docMk/>
            <pc:sldMk cId="2384410358" sldId="327"/>
            <ac:picMk id="4102" creationId="{7568CDD7-51CB-4361-8841-65BA74B86DAC}"/>
          </ac:picMkLst>
        </pc:picChg>
        <pc:picChg chg="add del">
          <ac:chgData name="Katharina Horn" userId="af690a3a722c60d5" providerId="LiveId" clId="{8F1C2E45-1C29-42B6-B10A-D22A803838FC}" dt="2020-11-22T19:32:12.535" v="348" actId="21"/>
          <ac:picMkLst>
            <pc:docMk/>
            <pc:sldMk cId="2384410358" sldId="327"/>
            <ac:picMk id="4104" creationId="{9C55B927-96D2-46DD-A145-406A95F680B0}"/>
          </ac:picMkLst>
        </pc:picChg>
      </pc:sldChg>
      <pc:sldChg chg="addSp delSp modSp new del mod">
        <pc:chgData name="Katharina Horn" userId="af690a3a722c60d5" providerId="LiveId" clId="{8F1C2E45-1C29-42B6-B10A-D22A803838FC}" dt="2020-11-22T21:15:38.670" v="544" actId="47"/>
        <pc:sldMkLst>
          <pc:docMk/>
          <pc:sldMk cId="3325597702" sldId="328"/>
        </pc:sldMkLst>
        <pc:spChg chg="del">
          <ac:chgData name="Katharina Horn" userId="af690a3a722c60d5" providerId="LiveId" clId="{8F1C2E45-1C29-42B6-B10A-D22A803838FC}" dt="2020-11-22T21:00:53.438" v="360"/>
          <ac:spMkLst>
            <pc:docMk/>
            <pc:sldMk cId="3325597702" sldId="328"/>
            <ac:spMk id="2" creationId="{1DF3F182-135B-4CEB-A829-C4E4912B15F6}"/>
          </ac:spMkLst>
        </pc:spChg>
        <pc:spChg chg="del">
          <ac:chgData name="Katharina Horn" userId="af690a3a722c60d5" providerId="LiveId" clId="{8F1C2E45-1C29-42B6-B10A-D22A803838FC}" dt="2020-11-22T19:32:15.870" v="349" actId="478"/>
          <ac:spMkLst>
            <pc:docMk/>
            <pc:sldMk cId="3325597702" sldId="328"/>
            <ac:spMk id="3" creationId="{25839305-55D5-4750-9E6F-CC2FFA6CF0B8}"/>
          </ac:spMkLst>
        </pc:spChg>
        <pc:picChg chg="add mod">
          <ac:chgData name="Katharina Horn" userId="af690a3a722c60d5" providerId="LiveId" clId="{8F1C2E45-1C29-42B6-B10A-D22A803838FC}" dt="2020-11-22T21:00:57.394" v="362" actId="1076"/>
          <ac:picMkLst>
            <pc:docMk/>
            <pc:sldMk cId="3325597702" sldId="328"/>
            <ac:picMk id="4" creationId="{33AE4DC7-FC5E-457C-92EA-21173EA24326}"/>
          </ac:picMkLst>
        </pc:picChg>
      </pc:sldChg>
      <pc:sldChg chg="addSp delSp modSp new mod">
        <pc:chgData name="Katharina Horn" userId="af690a3a722c60d5" providerId="LiveId" clId="{8F1C2E45-1C29-42B6-B10A-D22A803838FC}" dt="2020-11-25T19:59:45.279" v="5717" actId="14100"/>
        <pc:sldMkLst>
          <pc:docMk/>
          <pc:sldMk cId="1907171168" sldId="329"/>
        </pc:sldMkLst>
        <pc:spChg chg="add mod">
          <ac:chgData name="Katharina Horn" userId="af690a3a722c60d5" providerId="LiveId" clId="{8F1C2E45-1C29-42B6-B10A-D22A803838FC}" dt="2020-11-25T19:59:45.279" v="5717" actId="14100"/>
          <ac:spMkLst>
            <pc:docMk/>
            <pc:sldMk cId="1907171168" sldId="329"/>
            <ac:spMk id="2" creationId="{3423513E-80A8-465F-8FF8-196DBF9BB715}"/>
          </ac:spMkLst>
        </pc:spChg>
        <pc:spChg chg="add del mod">
          <ac:chgData name="Katharina Horn" userId="af690a3a722c60d5" providerId="LiveId" clId="{8F1C2E45-1C29-42B6-B10A-D22A803838FC}" dt="2020-11-25T19:58:05.612" v="5675"/>
          <ac:spMkLst>
            <pc:docMk/>
            <pc:sldMk cId="1907171168" sldId="329"/>
            <ac:spMk id="3" creationId="{C8F7F14B-577C-43B7-8BF0-883481EF7730}"/>
          </ac:spMkLst>
        </pc:spChg>
        <pc:spChg chg="add mod">
          <ac:chgData name="Katharina Horn" userId="af690a3a722c60d5" providerId="LiveId" clId="{8F1C2E45-1C29-42B6-B10A-D22A803838FC}" dt="2020-11-25T19:59:30.223" v="5713" actId="113"/>
          <ac:spMkLst>
            <pc:docMk/>
            <pc:sldMk cId="1907171168" sldId="329"/>
            <ac:spMk id="4" creationId="{95176AA1-0C18-4DAC-8F5B-C08F23B00E1F}"/>
          </ac:spMkLst>
        </pc:spChg>
        <pc:spChg chg="add del mod">
          <ac:chgData name="Katharina Horn" userId="af690a3a722c60d5" providerId="LiveId" clId="{8F1C2E45-1C29-42B6-B10A-D22A803838FC}" dt="2020-11-25T19:59:37.754" v="5715" actId="478"/>
          <ac:spMkLst>
            <pc:docMk/>
            <pc:sldMk cId="1907171168" sldId="329"/>
            <ac:spMk id="5" creationId="{2611C83E-35F6-4AB7-93DA-7ADD049F779A}"/>
          </ac:spMkLst>
        </pc:spChg>
      </pc:sldChg>
      <pc:sldChg chg="addSp delSp modSp new del mod">
        <pc:chgData name="Katharina Horn" userId="af690a3a722c60d5" providerId="LiveId" clId="{8F1C2E45-1C29-42B6-B10A-D22A803838FC}" dt="2020-11-23T22:05:26.407" v="1889" actId="47"/>
        <pc:sldMkLst>
          <pc:docMk/>
          <pc:sldMk cId="3282631408" sldId="330"/>
        </pc:sldMkLst>
        <pc:spChg chg="add del mod">
          <ac:chgData name="Katharina Horn" userId="af690a3a722c60d5" providerId="LiveId" clId="{8F1C2E45-1C29-42B6-B10A-D22A803838FC}" dt="2020-11-22T22:39:07.455" v="725" actId="20577"/>
          <ac:spMkLst>
            <pc:docMk/>
            <pc:sldMk cId="3282631408" sldId="330"/>
            <ac:spMk id="2" creationId="{72AF97BD-8699-4830-8E41-F8DD375D0C2E}"/>
          </ac:spMkLst>
        </pc:spChg>
        <pc:spChg chg="add del">
          <ac:chgData name="Katharina Horn" userId="af690a3a722c60d5" providerId="LiveId" clId="{8F1C2E45-1C29-42B6-B10A-D22A803838FC}" dt="2020-11-22T21:58:39.877" v="602" actId="478"/>
          <ac:spMkLst>
            <pc:docMk/>
            <pc:sldMk cId="3282631408" sldId="330"/>
            <ac:spMk id="3" creationId="{216AFA61-2F75-4C10-A937-CCB48AB964B2}"/>
          </ac:spMkLst>
        </pc:spChg>
        <pc:spChg chg="add mod">
          <ac:chgData name="Katharina Horn" userId="af690a3a722c60d5" providerId="LiveId" clId="{8F1C2E45-1C29-42B6-B10A-D22A803838FC}" dt="2020-11-22T22:41:58.379" v="749" actId="1076"/>
          <ac:spMkLst>
            <pc:docMk/>
            <pc:sldMk cId="3282631408" sldId="330"/>
            <ac:spMk id="7" creationId="{C22AC9C8-1859-41B4-AC1E-B6A2446707D7}"/>
          </ac:spMkLst>
        </pc:spChg>
        <pc:picChg chg="add mod">
          <ac:chgData name="Katharina Horn" userId="af690a3a722c60d5" providerId="LiveId" clId="{8F1C2E45-1C29-42B6-B10A-D22A803838FC}" dt="2020-11-22T21:58:34.049" v="599"/>
          <ac:picMkLst>
            <pc:docMk/>
            <pc:sldMk cId="3282631408" sldId="330"/>
            <ac:picMk id="4" creationId="{0EACEAF3-725B-406C-8D4E-D43238177053}"/>
          </ac:picMkLst>
        </pc:picChg>
        <pc:picChg chg="add mod">
          <ac:chgData name="Katharina Horn" userId="af690a3a722c60d5" providerId="LiveId" clId="{8F1C2E45-1C29-42B6-B10A-D22A803838FC}" dt="2020-11-22T22:41:53.382" v="748" actId="1076"/>
          <ac:picMkLst>
            <pc:docMk/>
            <pc:sldMk cId="3282631408" sldId="330"/>
            <ac:picMk id="5" creationId="{2DC168F3-DF76-411E-9587-198FFC3E2A28}"/>
          </ac:picMkLst>
        </pc:picChg>
        <pc:picChg chg="add mod">
          <ac:chgData name="Katharina Horn" userId="af690a3a722c60d5" providerId="LiveId" clId="{8F1C2E45-1C29-42B6-B10A-D22A803838FC}" dt="2020-11-22T22:42:04.675" v="750" actId="1076"/>
          <ac:picMkLst>
            <pc:docMk/>
            <pc:sldMk cId="3282631408" sldId="330"/>
            <ac:picMk id="6" creationId="{C030C7A5-664B-4772-9245-10260BDCE2C7}"/>
          </ac:picMkLst>
        </pc:picChg>
      </pc:sldChg>
      <pc:sldChg chg="addSp delSp modSp new del mod">
        <pc:chgData name="Katharina Horn" userId="af690a3a722c60d5" providerId="LiveId" clId="{8F1C2E45-1C29-42B6-B10A-D22A803838FC}" dt="2020-11-22T22:36:27.467" v="696" actId="47"/>
        <pc:sldMkLst>
          <pc:docMk/>
          <pc:sldMk cId="3095842249" sldId="331"/>
        </pc:sldMkLst>
        <pc:spChg chg="mod">
          <ac:chgData name="Katharina Horn" userId="af690a3a722c60d5" providerId="LiveId" clId="{8F1C2E45-1C29-42B6-B10A-D22A803838FC}" dt="2020-11-22T22:31:03.197" v="688"/>
          <ac:spMkLst>
            <pc:docMk/>
            <pc:sldMk cId="3095842249" sldId="331"/>
            <ac:spMk id="2" creationId="{6C5FFBF9-0670-40D6-983C-10E26562352B}"/>
          </ac:spMkLst>
        </pc:spChg>
        <pc:spChg chg="del">
          <ac:chgData name="Katharina Horn" userId="af690a3a722c60d5" providerId="LiveId" clId="{8F1C2E45-1C29-42B6-B10A-D22A803838FC}" dt="2020-11-22T22:08:13.705" v="683" actId="478"/>
          <ac:spMkLst>
            <pc:docMk/>
            <pc:sldMk cId="3095842249" sldId="331"/>
            <ac:spMk id="3" creationId="{6368CE7C-B6C1-4D29-881A-117473434780}"/>
          </ac:spMkLst>
        </pc:spChg>
        <pc:picChg chg="add mod modCrop">
          <ac:chgData name="Katharina Horn" userId="af690a3a722c60d5" providerId="LiveId" clId="{8F1C2E45-1C29-42B6-B10A-D22A803838FC}" dt="2020-11-22T22:08:34.061" v="687" actId="1076"/>
          <ac:picMkLst>
            <pc:docMk/>
            <pc:sldMk cId="3095842249" sldId="331"/>
            <ac:picMk id="4" creationId="{5315D1F0-7D20-469F-9A6E-280F12F0B693}"/>
          </ac:picMkLst>
        </pc:picChg>
      </pc:sldChg>
      <pc:sldChg chg="modSp new del mod">
        <pc:chgData name="Katharina Horn" userId="af690a3a722c60d5" providerId="LiveId" clId="{8F1C2E45-1C29-42B6-B10A-D22A803838FC}" dt="2020-11-23T22:17:31.048" v="2600" actId="47"/>
        <pc:sldMkLst>
          <pc:docMk/>
          <pc:sldMk cId="3581996076" sldId="331"/>
        </pc:sldMkLst>
        <pc:spChg chg="mod">
          <ac:chgData name="Katharina Horn" userId="af690a3a722c60d5" providerId="LiveId" clId="{8F1C2E45-1C29-42B6-B10A-D22A803838FC}" dt="2020-11-22T22:43:37.970" v="782" actId="113"/>
          <ac:spMkLst>
            <pc:docMk/>
            <pc:sldMk cId="3581996076" sldId="331"/>
            <ac:spMk id="2" creationId="{EFA2E384-1188-417B-A012-800439F91B2E}"/>
          </ac:spMkLst>
        </pc:spChg>
        <pc:spChg chg="mod">
          <ac:chgData name="Katharina Horn" userId="af690a3a722c60d5" providerId="LiveId" clId="{8F1C2E45-1C29-42B6-B10A-D22A803838FC}" dt="2020-11-22T22:44:50.267" v="1064" actId="20577"/>
          <ac:spMkLst>
            <pc:docMk/>
            <pc:sldMk cId="3581996076" sldId="331"/>
            <ac:spMk id="3" creationId="{E752C049-7FBA-438A-80A1-EE1022A8E06F}"/>
          </ac:spMkLst>
        </pc:spChg>
      </pc:sldChg>
      <pc:sldChg chg="addSp modSp new mod ord">
        <pc:chgData name="Katharina Horn" userId="af690a3a722c60d5" providerId="LiveId" clId="{8F1C2E45-1C29-42B6-B10A-D22A803838FC}" dt="2020-11-23T22:43:39.344" v="3554" actId="313"/>
        <pc:sldMkLst>
          <pc:docMk/>
          <pc:sldMk cId="427232375" sldId="332"/>
        </pc:sldMkLst>
        <pc:spChg chg="mod">
          <ac:chgData name="Katharina Horn" userId="af690a3a722c60d5" providerId="LiveId" clId="{8F1C2E45-1C29-42B6-B10A-D22A803838FC}" dt="2020-11-23T22:43:39.344" v="3554" actId="313"/>
          <ac:spMkLst>
            <pc:docMk/>
            <pc:sldMk cId="427232375" sldId="332"/>
            <ac:spMk id="2" creationId="{376900D4-7DA5-4BEF-8D4C-971337B03D77}"/>
          </ac:spMkLst>
        </pc:spChg>
        <pc:spChg chg="mod">
          <ac:chgData name="Katharina Horn" userId="af690a3a722c60d5" providerId="LiveId" clId="{8F1C2E45-1C29-42B6-B10A-D22A803838FC}" dt="2020-11-22T23:02:15.558" v="1427" actId="14100"/>
          <ac:spMkLst>
            <pc:docMk/>
            <pc:sldMk cId="427232375" sldId="332"/>
            <ac:spMk id="3" creationId="{19839DA7-8FE5-41DE-B171-A17E5C4ABA28}"/>
          </ac:spMkLst>
        </pc:spChg>
        <pc:graphicFrameChg chg="add mod modGraphic">
          <ac:chgData name="Katharina Horn" userId="af690a3a722c60d5" providerId="LiveId" clId="{8F1C2E45-1C29-42B6-B10A-D22A803838FC}" dt="2020-11-23T22:43:09.623" v="3546" actId="20577"/>
          <ac:graphicFrameMkLst>
            <pc:docMk/>
            <pc:sldMk cId="427232375" sldId="332"/>
            <ac:graphicFrameMk id="6" creationId="{E64909F6-6FB9-4F77-ABCA-2DA3557008F0}"/>
          </ac:graphicFrameMkLst>
        </pc:graphicFrameChg>
        <pc:picChg chg="add mod">
          <ac:chgData name="Katharina Horn" userId="af690a3a722c60d5" providerId="LiveId" clId="{8F1C2E45-1C29-42B6-B10A-D22A803838FC}" dt="2020-11-23T21:43:39.120" v="1883" actId="1076"/>
          <ac:picMkLst>
            <pc:docMk/>
            <pc:sldMk cId="427232375" sldId="332"/>
            <ac:picMk id="5" creationId="{776E44A6-B501-49EA-B740-4BAF25A1E75B}"/>
          </ac:picMkLst>
        </pc:picChg>
        <pc:picChg chg="add mod">
          <ac:chgData name="Katharina Horn" userId="af690a3a722c60d5" providerId="LiveId" clId="{8F1C2E45-1C29-42B6-B10A-D22A803838FC}" dt="2020-11-23T21:44:17.883" v="1888" actId="1076"/>
          <ac:picMkLst>
            <pc:docMk/>
            <pc:sldMk cId="427232375" sldId="332"/>
            <ac:picMk id="8" creationId="{8CC798A8-33FC-4195-9648-A89E1A32C719}"/>
          </ac:picMkLst>
        </pc:picChg>
      </pc:sldChg>
      <pc:sldChg chg="new del">
        <pc:chgData name="Katharina Horn" userId="af690a3a722c60d5" providerId="LiveId" clId="{8F1C2E45-1C29-42B6-B10A-D22A803838FC}" dt="2020-11-22T23:02:53.781" v="1429" actId="47"/>
        <pc:sldMkLst>
          <pc:docMk/>
          <pc:sldMk cId="1692400518" sldId="333"/>
        </pc:sldMkLst>
      </pc:sldChg>
      <pc:sldChg chg="addSp delSp modSp add mod ord">
        <pc:chgData name="Katharina Horn" userId="af690a3a722c60d5" providerId="LiveId" clId="{8F1C2E45-1C29-42B6-B10A-D22A803838FC}" dt="2020-11-23T22:43:47.861" v="3560" actId="313"/>
        <pc:sldMkLst>
          <pc:docMk/>
          <pc:sldMk cId="4243127369" sldId="333"/>
        </pc:sldMkLst>
        <pc:spChg chg="mod">
          <ac:chgData name="Katharina Horn" userId="af690a3a722c60d5" providerId="LiveId" clId="{8F1C2E45-1C29-42B6-B10A-D22A803838FC}" dt="2020-11-23T22:43:47.861" v="3560" actId="313"/>
          <ac:spMkLst>
            <pc:docMk/>
            <pc:sldMk cId="4243127369" sldId="333"/>
            <ac:spMk id="2" creationId="{376900D4-7DA5-4BEF-8D4C-971337B03D77}"/>
          </ac:spMkLst>
        </pc:spChg>
        <pc:spChg chg="del">
          <ac:chgData name="Katharina Horn" userId="af690a3a722c60d5" providerId="LiveId" clId="{8F1C2E45-1C29-42B6-B10A-D22A803838FC}" dt="2020-11-22T23:03:03.240" v="1431" actId="478"/>
          <ac:spMkLst>
            <pc:docMk/>
            <pc:sldMk cId="4243127369" sldId="333"/>
            <ac:spMk id="3" creationId="{19839DA7-8FE5-41DE-B171-A17E5C4ABA28}"/>
          </ac:spMkLst>
        </pc:spChg>
        <pc:spChg chg="add del mod">
          <ac:chgData name="Katharina Horn" userId="af690a3a722c60d5" providerId="LiveId" clId="{8F1C2E45-1C29-42B6-B10A-D22A803838FC}" dt="2020-11-22T23:03:06.467" v="1432" actId="478"/>
          <ac:spMkLst>
            <pc:docMk/>
            <pc:sldMk cId="4243127369" sldId="333"/>
            <ac:spMk id="5" creationId="{751A5E4C-FBE7-4D0F-88B7-698BB955BE37}"/>
          </ac:spMkLst>
        </pc:spChg>
        <pc:graphicFrameChg chg="add mod modGraphic">
          <ac:chgData name="Katharina Horn" userId="af690a3a722c60d5" providerId="LiveId" clId="{8F1C2E45-1C29-42B6-B10A-D22A803838FC}" dt="2020-11-23T22:25:44.952" v="2823" actId="12385"/>
          <ac:graphicFrameMkLst>
            <pc:docMk/>
            <pc:sldMk cId="4243127369" sldId="333"/>
            <ac:graphicFrameMk id="6" creationId="{316DF4BF-02F3-4867-94D7-3759B83370A8}"/>
          </ac:graphicFrameMkLst>
        </pc:graphicFrameChg>
      </pc:sldChg>
      <pc:sldChg chg="addSp delSp modSp del mod">
        <pc:chgData name="Katharina Horn" userId="af690a3a722c60d5" providerId="LiveId" clId="{8F1C2E45-1C29-42B6-B10A-D22A803838FC}" dt="2020-11-23T22:18:02.856" v="2640" actId="47"/>
        <pc:sldMkLst>
          <pc:docMk/>
          <pc:sldMk cId="1308939544" sldId="334"/>
        </pc:sldMkLst>
        <pc:spChg chg="add mod">
          <ac:chgData name="Katharina Horn" userId="af690a3a722c60d5" providerId="LiveId" clId="{8F1C2E45-1C29-42B6-B10A-D22A803838FC}" dt="2020-11-22T23:12:21.077" v="1578" actId="113"/>
          <ac:spMkLst>
            <pc:docMk/>
            <pc:sldMk cId="1308939544" sldId="334"/>
            <ac:spMk id="2" creationId="{7315DCDA-4F52-45EB-BBD1-678FB9BFA05F}"/>
          </ac:spMkLst>
        </pc:spChg>
        <pc:spChg chg="add del mod">
          <ac:chgData name="Katharina Horn" userId="af690a3a722c60d5" providerId="LiveId" clId="{8F1C2E45-1C29-42B6-B10A-D22A803838FC}" dt="2020-11-22T23:11:03.224" v="1539" actId="478"/>
          <ac:spMkLst>
            <pc:docMk/>
            <pc:sldMk cId="1308939544" sldId="334"/>
            <ac:spMk id="3" creationId="{D0468ABF-DA30-4FE8-9276-FDBDA2C2AC61}"/>
          </ac:spMkLst>
        </pc:spChg>
        <pc:picChg chg="mod">
          <ac:chgData name="Katharina Horn" userId="af690a3a722c60d5" providerId="LiveId" clId="{8F1C2E45-1C29-42B6-B10A-D22A803838FC}" dt="2020-11-22T23:13:22.944" v="1588" actId="1076"/>
          <ac:picMkLst>
            <pc:docMk/>
            <pc:sldMk cId="1308939544" sldId="334"/>
            <ac:picMk id="4" creationId="{DD9C779C-4B2E-4F30-9877-B5A8ECE3A42B}"/>
          </ac:picMkLst>
        </pc:picChg>
        <pc:picChg chg="mod">
          <ac:chgData name="Katharina Horn" userId="af690a3a722c60d5" providerId="LiveId" clId="{8F1C2E45-1C29-42B6-B10A-D22A803838FC}" dt="2020-11-22T23:12:34.695" v="1580" actId="1076"/>
          <ac:picMkLst>
            <pc:docMk/>
            <pc:sldMk cId="1308939544" sldId="334"/>
            <ac:picMk id="5" creationId="{03BA62F1-E457-496E-896D-9105EDE454DA}"/>
          </ac:picMkLst>
        </pc:picChg>
        <pc:picChg chg="mod">
          <ac:chgData name="Katharina Horn" userId="af690a3a722c60d5" providerId="LiveId" clId="{8F1C2E45-1C29-42B6-B10A-D22A803838FC}" dt="2020-11-22T23:12:41.586" v="1581" actId="1076"/>
          <ac:picMkLst>
            <pc:docMk/>
            <pc:sldMk cId="1308939544" sldId="334"/>
            <ac:picMk id="6" creationId="{5D44550E-89D7-42AF-A8D8-6F4BFFBC3C4B}"/>
          </ac:picMkLst>
        </pc:picChg>
        <pc:picChg chg="mod">
          <ac:chgData name="Katharina Horn" userId="af690a3a722c60d5" providerId="LiveId" clId="{8F1C2E45-1C29-42B6-B10A-D22A803838FC}" dt="2020-11-22T23:12:59.353" v="1585" actId="1076"/>
          <ac:picMkLst>
            <pc:docMk/>
            <pc:sldMk cId="1308939544" sldId="334"/>
            <ac:picMk id="7" creationId="{C7F8A510-6252-47E7-844E-423B48D4D544}"/>
          </ac:picMkLst>
        </pc:picChg>
        <pc:picChg chg="mod">
          <ac:chgData name="Katharina Horn" userId="af690a3a722c60d5" providerId="LiveId" clId="{8F1C2E45-1C29-42B6-B10A-D22A803838FC}" dt="2020-11-22T23:11:11.950" v="1541" actId="1076"/>
          <ac:picMkLst>
            <pc:docMk/>
            <pc:sldMk cId="1308939544" sldId="334"/>
            <ac:picMk id="8" creationId="{936AEC59-0A24-4099-86BF-7E9F330FBB9F}"/>
          </ac:picMkLst>
        </pc:picChg>
      </pc:sldChg>
      <pc:sldChg chg="addSp delSp modSp new mod">
        <pc:chgData name="Katharina Horn" userId="af690a3a722c60d5" providerId="LiveId" clId="{8F1C2E45-1C29-42B6-B10A-D22A803838FC}" dt="2020-11-25T18:52:25.373" v="5232" actId="1076"/>
        <pc:sldMkLst>
          <pc:docMk/>
          <pc:sldMk cId="745785779" sldId="335"/>
        </pc:sldMkLst>
        <pc:spChg chg="mod">
          <ac:chgData name="Katharina Horn" userId="af690a3a722c60d5" providerId="LiveId" clId="{8F1C2E45-1C29-42B6-B10A-D22A803838FC}" dt="2020-11-23T22:21:23.395" v="2688" actId="404"/>
          <ac:spMkLst>
            <pc:docMk/>
            <pc:sldMk cId="745785779" sldId="335"/>
            <ac:spMk id="2" creationId="{759BD579-A31C-4CA8-A8CF-A1E9BDB9AF28}"/>
          </ac:spMkLst>
        </pc:spChg>
        <pc:spChg chg="add del mod">
          <ac:chgData name="Katharina Horn" userId="af690a3a722c60d5" providerId="LiveId" clId="{8F1C2E45-1C29-42B6-B10A-D22A803838FC}" dt="2020-11-25T18:52:25.373" v="5232" actId="1076"/>
          <ac:spMkLst>
            <pc:docMk/>
            <pc:sldMk cId="745785779" sldId="335"/>
            <ac:spMk id="3" creationId="{42357B92-2A71-4468-91ED-1ECAC4334725}"/>
          </ac:spMkLst>
        </pc:spChg>
        <pc:spChg chg="add mod">
          <ac:chgData name="Katharina Horn" userId="af690a3a722c60d5" providerId="LiveId" clId="{8F1C2E45-1C29-42B6-B10A-D22A803838FC}" dt="2020-11-25T18:44:08.981" v="4657" actId="20577"/>
          <ac:spMkLst>
            <pc:docMk/>
            <pc:sldMk cId="745785779" sldId="335"/>
            <ac:spMk id="5" creationId="{7FCF6CE7-90CD-4E09-A690-9D1F4BB38827}"/>
          </ac:spMkLst>
        </pc:spChg>
        <pc:spChg chg="add mod">
          <ac:chgData name="Katharina Horn" userId="af690a3a722c60d5" providerId="LiveId" clId="{8F1C2E45-1C29-42B6-B10A-D22A803838FC}" dt="2020-11-25T18:51:54.648" v="5143" actId="20577"/>
          <ac:spMkLst>
            <pc:docMk/>
            <pc:sldMk cId="745785779" sldId="335"/>
            <ac:spMk id="6" creationId="{C211D91D-B2FC-483A-B969-58B21BD8C606}"/>
          </ac:spMkLst>
        </pc:spChg>
        <pc:picChg chg="add mod">
          <ac:chgData name="Katharina Horn" userId="af690a3a722c60d5" providerId="LiveId" clId="{8F1C2E45-1C29-42B6-B10A-D22A803838FC}" dt="2020-11-23T22:24:29.840" v="2737" actId="1076"/>
          <ac:picMkLst>
            <pc:docMk/>
            <pc:sldMk cId="745785779" sldId="335"/>
            <ac:picMk id="4" creationId="{D43EF6EB-EA07-4491-92CE-E6C4DF87A282}"/>
          </ac:picMkLst>
        </pc:picChg>
      </pc:sldChg>
      <pc:sldChg chg="addSp modSp new mod">
        <pc:chgData name="Katharina Horn" userId="af690a3a722c60d5" providerId="LiveId" clId="{8F1C2E45-1C29-42B6-B10A-D22A803838FC}" dt="2020-11-25T19:17:10.079" v="5248" actId="20577"/>
        <pc:sldMkLst>
          <pc:docMk/>
          <pc:sldMk cId="1413091917" sldId="336"/>
        </pc:sldMkLst>
        <pc:spChg chg="add mod">
          <ac:chgData name="Katharina Horn" userId="af690a3a722c60d5" providerId="LiveId" clId="{8F1C2E45-1C29-42B6-B10A-D22A803838FC}" dt="2020-11-25T18:33:33.628" v="3746" actId="20577"/>
          <ac:spMkLst>
            <pc:docMk/>
            <pc:sldMk cId="1413091917" sldId="336"/>
            <ac:spMk id="2" creationId="{ACE521E0-50E7-4574-B47B-6F00FDAA386D}"/>
          </ac:spMkLst>
        </pc:spChg>
        <pc:spChg chg="add mod">
          <ac:chgData name="Katharina Horn" userId="af690a3a722c60d5" providerId="LiveId" clId="{8F1C2E45-1C29-42B6-B10A-D22A803838FC}" dt="2020-11-25T19:17:10.079" v="5248" actId="20577"/>
          <ac:spMkLst>
            <pc:docMk/>
            <pc:sldMk cId="1413091917" sldId="336"/>
            <ac:spMk id="3" creationId="{18949A7E-4EFA-4844-86F9-F9D052764BE1}"/>
          </ac:spMkLst>
        </pc:spChg>
        <pc:spChg chg="add mod">
          <ac:chgData name="Katharina Horn" userId="af690a3a722c60d5" providerId="LiveId" clId="{8F1C2E45-1C29-42B6-B10A-D22A803838FC}" dt="2020-11-23T22:33:36.787" v="2987" actId="1076"/>
          <ac:spMkLst>
            <pc:docMk/>
            <pc:sldMk cId="1413091917" sldId="336"/>
            <ac:spMk id="7" creationId="{9E1EADA4-B23F-41A4-8B6C-72D8C947B2EA}"/>
          </ac:spMkLst>
        </pc:spChg>
        <pc:spChg chg="add mod">
          <ac:chgData name="Katharina Horn" userId="af690a3a722c60d5" providerId="LiveId" clId="{8F1C2E45-1C29-42B6-B10A-D22A803838FC}" dt="2020-11-23T22:33:53.683" v="2989" actId="1076"/>
          <ac:spMkLst>
            <pc:docMk/>
            <pc:sldMk cId="1413091917" sldId="336"/>
            <ac:spMk id="8" creationId="{F59EB53A-B2EE-4E9E-939E-661947B8145B}"/>
          </ac:spMkLst>
        </pc:spChg>
        <pc:spChg chg="add mod">
          <ac:chgData name="Katharina Horn" userId="af690a3a722c60d5" providerId="LiveId" clId="{8F1C2E45-1C29-42B6-B10A-D22A803838FC}" dt="2020-11-23T22:40:51.374" v="3511" actId="1076"/>
          <ac:spMkLst>
            <pc:docMk/>
            <pc:sldMk cId="1413091917" sldId="336"/>
            <ac:spMk id="11" creationId="{140515CD-720E-436F-97C6-71B40B31218A}"/>
          </ac:spMkLst>
        </pc:spChg>
        <pc:picChg chg="add mod">
          <ac:chgData name="Katharina Horn" userId="af690a3a722c60d5" providerId="LiveId" clId="{8F1C2E45-1C29-42B6-B10A-D22A803838FC}" dt="2020-11-23T22:32:41.742" v="2976" actId="1076"/>
          <ac:picMkLst>
            <pc:docMk/>
            <pc:sldMk cId="1413091917" sldId="336"/>
            <ac:picMk id="4" creationId="{59C3592C-2EED-49B4-A3C5-6E28326780FE}"/>
          </ac:picMkLst>
        </pc:picChg>
        <pc:picChg chg="add mod">
          <ac:chgData name="Katharina Horn" userId="af690a3a722c60d5" providerId="LiveId" clId="{8F1C2E45-1C29-42B6-B10A-D22A803838FC}" dt="2020-11-23T22:32:56.235" v="2980" actId="1076"/>
          <ac:picMkLst>
            <pc:docMk/>
            <pc:sldMk cId="1413091917" sldId="336"/>
            <ac:picMk id="5" creationId="{9EC9A208-6F3A-4BD3-8716-4480146FB8FA}"/>
          </ac:picMkLst>
        </pc:picChg>
        <pc:picChg chg="add mod">
          <ac:chgData name="Katharina Horn" userId="af690a3a722c60d5" providerId="LiveId" clId="{8F1C2E45-1C29-42B6-B10A-D22A803838FC}" dt="2020-11-23T22:32:58.895" v="2981" actId="1076"/>
          <ac:picMkLst>
            <pc:docMk/>
            <pc:sldMk cId="1413091917" sldId="336"/>
            <ac:picMk id="6" creationId="{BFB3FBC0-1138-43BE-B7DD-A8EB7EF455DD}"/>
          </ac:picMkLst>
        </pc:picChg>
        <pc:picChg chg="add mod">
          <ac:chgData name="Katharina Horn" userId="af690a3a722c60d5" providerId="LiveId" clId="{8F1C2E45-1C29-42B6-B10A-D22A803838FC}" dt="2020-11-23T22:40:55.700" v="3512" actId="1076"/>
          <ac:picMkLst>
            <pc:docMk/>
            <pc:sldMk cId="1413091917" sldId="336"/>
            <ac:picMk id="10" creationId="{A126DFBB-7654-41C4-8F32-5BFD769C9BDA}"/>
          </ac:picMkLst>
        </pc:picChg>
      </pc:sldChg>
      <pc:sldChg chg="addSp delSp modSp new mod">
        <pc:chgData name="Katharina Horn" userId="af690a3a722c60d5" providerId="LiveId" clId="{8F1C2E45-1C29-42B6-B10A-D22A803838FC}" dt="2020-11-25T19:23:12.241" v="5367" actId="27636"/>
        <pc:sldMkLst>
          <pc:docMk/>
          <pc:sldMk cId="811091213" sldId="337"/>
        </pc:sldMkLst>
        <pc:spChg chg="mod">
          <ac:chgData name="Katharina Horn" userId="af690a3a722c60d5" providerId="LiveId" clId="{8F1C2E45-1C29-42B6-B10A-D22A803838FC}" dt="2020-11-23T22:19:01.949" v="2662" actId="113"/>
          <ac:spMkLst>
            <pc:docMk/>
            <pc:sldMk cId="811091213" sldId="337"/>
            <ac:spMk id="2" creationId="{B336C21E-C360-4B1C-ADBD-6112978BAE84}"/>
          </ac:spMkLst>
        </pc:spChg>
        <pc:spChg chg="mod">
          <ac:chgData name="Katharina Horn" userId="af690a3a722c60d5" providerId="LiveId" clId="{8F1C2E45-1C29-42B6-B10A-D22A803838FC}" dt="2020-11-25T19:23:12.241" v="5367" actId="27636"/>
          <ac:spMkLst>
            <pc:docMk/>
            <pc:sldMk cId="811091213" sldId="337"/>
            <ac:spMk id="3" creationId="{21BB37F8-34D5-4A3D-BEE3-F6BADADF89F5}"/>
          </ac:spMkLst>
        </pc:spChg>
        <pc:spChg chg="add del mod">
          <ac:chgData name="Katharina Horn" userId="af690a3a722c60d5" providerId="LiveId" clId="{8F1C2E45-1C29-42B6-B10A-D22A803838FC}" dt="2020-11-23T22:12:25.992" v="2498" actId="478"/>
          <ac:spMkLst>
            <pc:docMk/>
            <pc:sldMk cId="811091213" sldId="337"/>
            <ac:spMk id="5" creationId="{9AB7DBB3-47BE-469F-B4DF-AAE5B32B16C9}"/>
          </ac:spMkLst>
        </pc:spChg>
        <pc:graphicFrameChg chg="add mod modGraphic">
          <ac:chgData name="Katharina Horn" userId="af690a3a722c60d5" providerId="LiveId" clId="{8F1C2E45-1C29-42B6-B10A-D22A803838FC}" dt="2020-11-25T18:30:25.082" v="3720" actId="1076"/>
          <ac:graphicFrameMkLst>
            <pc:docMk/>
            <pc:sldMk cId="811091213" sldId="337"/>
            <ac:graphicFrameMk id="4" creationId="{C9B2EC76-A998-4FDD-9798-C8A28128B783}"/>
          </ac:graphicFrameMkLst>
        </pc:graphicFrameChg>
        <pc:picChg chg="add mod">
          <ac:chgData name="Katharina Horn" userId="af690a3a722c60d5" providerId="LiveId" clId="{8F1C2E45-1C29-42B6-B10A-D22A803838FC}" dt="2020-11-25T18:29:27.451" v="3665" actId="1076"/>
          <ac:picMkLst>
            <pc:docMk/>
            <pc:sldMk cId="811091213" sldId="337"/>
            <ac:picMk id="6" creationId="{2F6F4660-364A-466C-AB35-32F731051A05}"/>
          </ac:picMkLst>
        </pc:picChg>
        <pc:picChg chg="add mod">
          <ac:chgData name="Katharina Horn" userId="af690a3a722c60d5" providerId="LiveId" clId="{8F1C2E45-1C29-42B6-B10A-D22A803838FC}" dt="2020-11-25T18:31:44.508" v="3723" actId="14100"/>
          <ac:picMkLst>
            <pc:docMk/>
            <pc:sldMk cId="811091213" sldId="337"/>
            <ac:picMk id="8" creationId="{E244AF31-0D67-483E-920A-A1D47C6F9C37}"/>
          </ac:picMkLst>
        </pc:picChg>
        <pc:picChg chg="add mod">
          <ac:chgData name="Katharina Horn" userId="af690a3a722c60d5" providerId="LiveId" clId="{8F1C2E45-1C29-42B6-B10A-D22A803838FC}" dt="2020-11-25T18:32:17.290" v="3730" actId="1076"/>
          <ac:picMkLst>
            <pc:docMk/>
            <pc:sldMk cId="811091213" sldId="337"/>
            <ac:picMk id="9" creationId="{848BCE4E-E849-4B42-894B-565A3BADFD29}"/>
          </ac:picMkLst>
        </pc:picChg>
        <pc:picChg chg="add mod">
          <ac:chgData name="Katharina Horn" userId="af690a3a722c60d5" providerId="LiveId" clId="{8F1C2E45-1C29-42B6-B10A-D22A803838FC}" dt="2020-11-25T18:32:00.510" v="3726" actId="1076"/>
          <ac:picMkLst>
            <pc:docMk/>
            <pc:sldMk cId="811091213" sldId="337"/>
            <ac:picMk id="10" creationId="{11574125-E71F-4B85-8168-6B03CFF957AC}"/>
          </ac:picMkLst>
        </pc:picChg>
        <pc:picChg chg="add mod">
          <ac:chgData name="Katharina Horn" userId="af690a3a722c60d5" providerId="LiveId" clId="{8F1C2E45-1C29-42B6-B10A-D22A803838FC}" dt="2020-11-25T18:32:15.150" v="3729" actId="1076"/>
          <ac:picMkLst>
            <pc:docMk/>
            <pc:sldMk cId="811091213" sldId="337"/>
            <ac:picMk id="11" creationId="{AA458E15-2A58-496F-B42D-CE6667378469}"/>
          </ac:picMkLst>
        </pc:picChg>
        <pc:picChg chg="add mod">
          <ac:chgData name="Katharina Horn" userId="af690a3a722c60d5" providerId="LiveId" clId="{8F1C2E45-1C29-42B6-B10A-D22A803838FC}" dt="2020-11-25T18:32:48.637" v="3735" actId="1076"/>
          <ac:picMkLst>
            <pc:docMk/>
            <pc:sldMk cId="811091213" sldId="337"/>
            <ac:picMk id="13" creationId="{3B8928E7-05CB-47F0-ADBF-7C57085EF0C3}"/>
          </ac:picMkLst>
        </pc:picChg>
      </pc:sldChg>
      <pc:sldChg chg="modSp new del mod">
        <pc:chgData name="Katharina Horn" userId="af690a3a722c60d5" providerId="LiveId" clId="{8F1C2E45-1C29-42B6-B10A-D22A803838FC}" dt="2020-11-23T22:17:07.626" v="2597" actId="47"/>
        <pc:sldMkLst>
          <pc:docMk/>
          <pc:sldMk cId="2717039419" sldId="338"/>
        </pc:sldMkLst>
        <pc:spChg chg="mod">
          <ac:chgData name="Katharina Horn" userId="af690a3a722c60d5" providerId="LiveId" clId="{8F1C2E45-1C29-42B6-B10A-D22A803838FC}" dt="2020-11-23T22:16:58.410" v="2596" actId="113"/>
          <ac:spMkLst>
            <pc:docMk/>
            <pc:sldMk cId="2717039419" sldId="338"/>
            <ac:spMk id="2" creationId="{BC0F84B5-DCE1-4451-940C-330635E82804}"/>
          </ac:spMkLst>
        </pc:spChg>
      </pc:sldChg>
      <pc:sldChg chg="addSp delSp modSp new mod">
        <pc:chgData name="Katharina Horn" userId="af690a3a722c60d5" providerId="LiveId" clId="{8F1C2E45-1C29-42B6-B10A-D22A803838FC}" dt="2020-11-28T18:22:45.453" v="6259" actId="14100"/>
        <pc:sldMkLst>
          <pc:docMk/>
          <pc:sldMk cId="3548356158" sldId="338"/>
        </pc:sldMkLst>
        <pc:spChg chg="mod">
          <ac:chgData name="Katharina Horn" userId="af690a3a722c60d5" providerId="LiveId" clId="{8F1C2E45-1C29-42B6-B10A-D22A803838FC}" dt="2020-11-23T22:18:51.931" v="2659" actId="113"/>
          <ac:spMkLst>
            <pc:docMk/>
            <pc:sldMk cId="3548356158" sldId="338"/>
            <ac:spMk id="2" creationId="{27249E86-29CC-4BEB-A7A4-9D3AC3264A56}"/>
          </ac:spMkLst>
        </pc:spChg>
        <pc:spChg chg="add mod">
          <ac:chgData name="Katharina Horn" userId="af690a3a722c60d5" providerId="LiveId" clId="{8F1C2E45-1C29-42B6-B10A-D22A803838FC}" dt="2020-11-28T18:22:37.219" v="6258" actId="1076"/>
          <ac:spMkLst>
            <pc:docMk/>
            <pc:sldMk cId="3548356158" sldId="338"/>
            <ac:spMk id="3" creationId="{238A7D3B-6558-4977-9A1B-C988FBC905FD}"/>
          </ac:spMkLst>
        </pc:spChg>
        <pc:spChg chg="del">
          <ac:chgData name="Katharina Horn" userId="af690a3a722c60d5" providerId="LiveId" clId="{8F1C2E45-1C29-42B6-B10A-D22A803838FC}" dt="2020-11-23T22:18:35.939" v="2641" actId="478"/>
          <ac:spMkLst>
            <pc:docMk/>
            <pc:sldMk cId="3548356158" sldId="338"/>
            <ac:spMk id="3" creationId="{6B29C3EA-839C-4488-ADCD-E6A55979768A}"/>
          </ac:spMkLst>
        </pc:spChg>
        <pc:spChg chg="add mod">
          <ac:chgData name="Katharina Horn" userId="af690a3a722c60d5" providerId="LiveId" clId="{8F1C2E45-1C29-42B6-B10A-D22A803838FC}" dt="2020-11-23T22:20:15.848" v="2683" actId="1076"/>
          <ac:spMkLst>
            <pc:docMk/>
            <pc:sldMk cId="3548356158" sldId="338"/>
            <ac:spMk id="5" creationId="{94F39F16-5C36-4B6A-A711-4E19135C04CE}"/>
          </ac:spMkLst>
        </pc:spChg>
        <pc:spChg chg="add mod">
          <ac:chgData name="Katharina Horn" userId="af690a3a722c60d5" providerId="LiveId" clId="{8F1C2E45-1C29-42B6-B10A-D22A803838FC}" dt="2020-11-25T20:18:38.093" v="6246" actId="207"/>
          <ac:spMkLst>
            <pc:docMk/>
            <pc:sldMk cId="3548356158" sldId="338"/>
            <ac:spMk id="6" creationId="{1C82D011-DF9F-45A5-A62F-CCC4FB47DCEF}"/>
          </ac:spMkLst>
        </pc:spChg>
        <pc:spChg chg="add del mod">
          <ac:chgData name="Katharina Horn" userId="af690a3a722c60d5" providerId="LiveId" clId="{8F1C2E45-1C29-42B6-B10A-D22A803838FC}" dt="2020-11-25T20:02:14.167" v="5823" actId="478"/>
          <ac:spMkLst>
            <pc:docMk/>
            <pc:sldMk cId="3548356158" sldId="338"/>
            <ac:spMk id="7" creationId="{258770E4-0EDE-4326-9DDE-3CC3BBF7D5EE}"/>
          </ac:spMkLst>
        </pc:spChg>
        <pc:spChg chg="add mod">
          <ac:chgData name="Katharina Horn" userId="af690a3a722c60d5" providerId="LiveId" clId="{8F1C2E45-1C29-42B6-B10A-D22A803838FC}" dt="2020-11-25T20:18:33.946" v="6244" actId="207"/>
          <ac:spMkLst>
            <pc:docMk/>
            <pc:sldMk cId="3548356158" sldId="338"/>
            <ac:spMk id="8" creationId="{97B5BEF9-5EBF-4EB8-BAEC-BC78B57DA33C}"/>
          </ac:spMkLst>
        </pc:spChg>
        <pc:spChg chg="add mod">
          <ac:chgData name="Katharina Horn" userId="af690a3a722c60d5" providerId="LiveId" clId="{8F1C2E45-1C29-42B6-B10A-D22A803838FC}" dt="2020-11-25T20:18:27.038" v="6242" actId="207"/>
          <ac:spMkLst>
            <pc:docMk/>
            <pc:sldMk cId="3548356158" sldId="338"/>
            <ac:spMk id="9" creationId="{19EC1332-2288-44B3-9F8B-C6945F70A04B}"/>
          </ac:spMkLst>
        </pc:spChg>
        <pc:spChg chg="add mod">
          <ac:chgData name="Katharina Horn" userId="af690a3a722c60d5" providerId="LiveId" clId="{8F1C2E45-1C29-42B6-B10A-D22A803838FC}" dt="2020-11-25T20:18:53.242" v="6252" actId="207"/>
          <ac:spMkLst>
            <pc:docMk/>
            <pc:sldMk cId="3548356158" sldId="338"/>
            <ac:spMk id="10" creationId="{ABE334A8-E428-4770-A285-1AF2769F70AC}"/>
          </ac:spMkLst>
        </pc:spChg>
        <pc:spChg chg="add mod">
          <ac:chgData name="Katharina Horn" userId="af690a3a722c60d5" providerId="LiveId" clId="{8F1C2E45-1C29-42B6-B10A-D22A803838FC}" dt="2020-11-25T20:18:46.943" v="6250" actId="207"/>
          <ac:spMkLst>
            <pc:docMk/>
            <pc:sldMk cId="3548356158" sldId="338"/>
            <ac:spMk id="11" creationId="{FAB7F6AD-3540-4FBC-9933-A91739659C9A}"/>
          </ac:spMkLst>
        </pc:spChg>
        <pc:spChg chg="add mod">
          <ac:chgData name="Katharina Horn" userId="af690a3a722c60d5" providerId="LiveId" clId="{8F1C2E45-1C29-42B6-B10A-D22A803838FC}" dt="2020-11-25T20:18:42.581" v="6248" actId="207"/>
          <ac:spMkLst>
            <pc:docMk/>
            <pc:sldMk cId="3548356158" sldId="338"/>
            <ac:spMk id="12" creationId="{55C4B071-CC81-4B25-86CB-38916BBD7606}"/>
          </ac:spMkLst>
        </pc:spChg>
        <pc:spChg chg="add mod">
          <ac:chgData name="Katharina Horn" userId="af690a3a722c60d5" providerId="LiveId" clId="{8F1C2E45-1C29-42B6-B10A-D22A803838FC}" dt="2020-11-25T20:18:59.610" v="6254" actId="207"/>
          <ac:spMkLst>
            <pc:docMk/>
            <pc:sldMk cId="3548356158" sldId="338"/>
            <ac:spMk id="13" creationId="{946AE2B7-D6FE-4245-9DF2-669F8D0AF638}"/>
          </ac:spMkLst>
        </pc:spChg>
        <pc:picChg chg="add del mod">
          <ac:chgData name="Katharina Horn" userId="af690a3a722c60d5" providerId="LiveId" clId="{8F1C2E45-1C29-42B6-B10A-D22A803838FC}" dt="2020-11-25T20:14:18.993" v="6192" actId="478"/>
          <ac:picMkLst>
            <pc:docMk/>
            <pc:sldMk cId="3548356158" sldId="338"/>
            <ac:picMk id="4" creationId="{5315D1F0-7D20-469F-9A6E-280F12F0B693}"/>
          </ac:picMkLst>
        </pc:picChg>
        <pc:cxnChg chg="add mod">
          <ac:chgData name="Katharina Horn" userId="af690a3a722c60d5" providerId="LiveId" clId="{8F1C2E45-1C29-42B6-B10A-D22A803838FC}" dt="2020-11-25T20:15:55.428" v="6214" actId="14100"/>
          <ac:cxnSpMkLst>
            <pc:docMk/>
            <pc:sldMk cId="3548356158" sldId="338"/>
            <ac:cxnSpMk id="15" creationId="{E0240C5D-CD6A-4B2A-9F6F-821D67197591}"/>
          </ac:cxnSpMkLst>
        </pc:cxnChg>
        <pc:cxnChg chg="add mod">
          <ac:chgData name="Katharina Horn" userId="af690a3a722c60d5" providerId="LiveId" clId="{8F1C2E45-1C29-42B6-B10A-D22A803838FC}" dt="2020-11-25T20:16:14.251" v="6223" actId="14100"/>
          <ac:cxnSpMkLst>
            <pc:docMk/>
            <pc:sldMk cId="3548356158" sldId="338"/>
            <ac:cxnSpMk id="18" creationId="{1074C18E-6267-4938-808C-A64940885B61}"/>
          </ac:cxnSpMkLst>
        </pc:cxnChg>
        <pc:cxnChg chg="add mod">
          <ac:chgData name="Katharina Horn" userId="af690a3a722c60d5" providerId="LiveId" clId="{8F1C2E45-1C29-42B6-B10A-D22A803838FC}" dt="2020-11-25T20:16:21.192" v="6225" actId="14100"/>
          <ac:cxnSpMkLst>
            <pc:docMk/>
            <pc:sldMk cId="3548356158" sldId="338"/>
            <ac:cxnSpMk id="19" creationId="{A72A611E-2141-4C25-A40B-02A3C075095F}"/>
          </ac:cxnSpMkLst>
        </pc:cxnChg>
        <pc:cxnChg chg="add mod">
          <ac:chgData name="Katharina Horn" userId="af690a3a722c60d5" providerId="LiveId" clId="{8F1C2E45-1C29-42B6-B10A-D22A803838FC}" dt="2020-11-25T20:17:02.889" v="6237" actId="1076"/>
          <ac:cxnSpMkLst>
            <pc:docMk/>
            <pc:sldMk cId="3548356158" sldId="338"/>
            <ac:cxnSpMk id="20" creationId="{5DF00676-5BA7-483F-BDAC-4D6D6ED2846C}"/>
          </ac:cxnSpMkLst>
        </pc:cxnChg>
        <pc:cxnChg chg="add mod">
          <ac:chgData name="Katharina Horn" userId="af690a3a722c60d5" providerId="LiveId" clId="{8F1C2E45-1C29-42B6-B10A-D22A803838FC}" dt="2020-11-25T20:16:32.859" v="6229" actId="14100"/>
          <ac:cxnSpMkLst>
            <pc:docMk/>
            <pc:sldMk cId="3548356158" sldId="338"/>
            <ac:cxnSpMk id="21" creationId="{0F60C311-767D-4524-A3B0-3747CA3F610F}"/>
          </ac:cxnSpMkLst>
        </pc:cxnChg>
        <pc:cxnChg chg="add mod">
          <ac:chgData name="Katharina Horn" userId="af690a3a722c60d5" providerId="LiveId" clId="{8F1C2E45-1C29-42B6-B10A-D22A803838FC}" dt="2020-11-25T20:17:08.361" v="6239" actId="14100"/>
          <ac:cxnSpMkLst>
            <pc:docMk/>
            <pc:sldMk cId="3548356158" sldId="338"/>
            <ac:cxnSpMk id="22" creationId="{04615882-F733-4027-9B06-29660057CDF4}"/>
          </ac:cxnSpMkLst>
        </pc:cxnChg>
        <pc:cxnChg chg="add del mod">
          <ac:chgData name="Katharina Horn" userId="af690a3a722c60d5" providerId="LiveId" clId="{8F1C2E45-1C29-42B6-B10A-D22A803838FC}" dt="2020-11-25T20:16:52.313" v="6234" actId="478"/>
          <ac:cxnSpMkLst>
            <pc:docMk/>
            <pc:sldMk cId="3548356158" sldId="338"/>
            <ac:cxnSpMk id="23" creationId="{BB85DE10-31CE-4435-B808-3B1CCC11019F}"/>
          </ac:cxnSpMkLst>
        </pc:cxnChg>
        <pc:cxnChg chg="add mod">
          <ac:chgData name="Katharina Horn" userId="af690a3a722c60d5" providerId="LiveId" clId="{8F1C2E45-1C29-42B6-B10A-D22A803838FC}" dt="2020-11-28T18:22:45.453" v="6259" actId="14100"/>
          <ac:cxnSpMkLst>
            <pc:docMk/>
            <pc:sldMk cId="3548356158" sldId="338"/>
            <ac:cxnSpMk id="24" creationId="{10EDB925-2890-41BF-8520-DCD927B457EF}"/>
          </ac:cxnSpMkLst>
        </pc:cxnChg>
      </pc:sldChg>
      <pc:sldChg chg="addSp delSp modSp new mod">
        <pc:chgData name="Katharina Horn" userId="af690a3a722c60d5" providerId="LiveId" clId="{8F1C2E45-1C29-42B6-B10A-D22A803838FC}" dt="2020-11-25T19:32:59.716" v="5454" actId="20577"/>
        <pc:sldMkLst>
          <pc:docMk/>
          <pc:sldMk cId="2552076634" sldId="339"/>
        </pc:sldMkLst>
        <pc:spChg chg="add del mod">
          <ac:chgData name="Katharina Horn" userId="af690a3a722c60d5" providerId="LiveId" clId="{8F1C2E45-1C29-42B6-B10A-D22A803838FC}" dt="2020-11-25T19:32:19.541" v="5429" actId="1076"/>
          <ac:spMkLst>
            <pc:docMk/>
            <pc:sldMk cId="2552076634" sldId="339"/>
            <ac:spMk id="2" creationId="{03DDAEC7-4FA6-48B5-B846-CCBD48077E14}"/>
          </ac:spMkLst>
        </pc:spChg>
        <pc:spChg chg="del mod">
          <ac:chgData name="Katharina Horn" userId="af690a3a722c60d5" providerId="LiveId" clId="{8F1C2E45-1C29-42B6-B10A-D22A803838FC}" dt="2020-11-23T22:34:42.988" v="2997" actId="478"/>
          <ac:spMkLst>
            <pc:docMk/>
            <pc:sldMk cId="2552076634" sldId="339"/>
            <ac:spMk id="2" creationId="{34173E32-A87A-4BBA-8A97-E1FA3965F343}"/>
          </ac:spMkLst>
        </pc:spChg>
        <pc:spChg chg="del mod">
          <ac:chgData name="Katharina Horn" userId="af690a3a722c60d5" providerId="LiveId" clId="{8F1C2E45-1C29-42B6-B10A-D22A803838FC}" dt="2020-11-25T19:31:15.319" v="5370" actId="478"/>
          <ac:spMkLst>
            <pc:docMk/>
            <pc:sldMk cId="2552076634" sldId="339"/>
            <ac:spMk id="3" creationId="{45BC33B7-2F11-421B-91B2-875286167696}"/>
          </ac:spMkLst>
        </pc:spChg>
        <pc:spChg chg="add mod">
          <ac:chgData name="Katharina Horn" userId="af690a3a722c60d5" providerId="LiveId" clId="{8F1C2E45-1C29-42B6-B10A-D22A803838FC}" dt="2020-11-23T22:34:45.638" v="2998"/>
          <ac:spMkLst>
            <pc:docMk/>
            <pc:sldMk cId="2552076634" sldId="339"/>
            <ac:spMk id="4" creationId="{78AE081A-4229-4126-B136-0B76B3A0BA26}"/>
          </ac:spMkLst>
        </pc:spChg>
        <pc:spChg chg="add mod">
          <ac:chgData name="Katharina Horn" userId="af690a3a722c60d5" providerId="LiveId" clId="{8F1C2E45-1C29-42B6-B10A-D22A803838FC}" dt="2020-11-25T19:32:59.716" v="5454" actId="20577"/>
          <ac:spMkLst>
            <pc:docMk/>
            <pc:sldMk cId="2552076634" sldId="339"/>
            <ac:spMk id="5" creationId="{35D1B769-C048-405F-94CE-75C1FD3A470D}"/>
          </ac:spMkLst>
        </pc:spChg>
        <pc:picChg chg="add del mod">
          <ac:chgData name="Katharina Horn" userId="af690a3a722c60d5" providerId="LiveId" clId="{8F1C2E45-1C29-42B6-B10A-D22A803838FC}" dt="2020-11-25T19:31:15.319" v="5370" actId="478"/>
          <ac:picMkLst>
            <pc:docMk/>
            <pc:sldMk cId="2552076634" sldId="339"/>
            <ac:picMk id="1026" creationId="{8898699C-3BD6-4800-914D-9F7D68D9EE17}"/>
          </ac:picMkLst>
        </pc:picChg>
        <pc:picChg chg="add mod">
          <ac:chgData name="Katharina Horn" userId="af690a3a722c60d5" providerId="LiveId" clId="{8F1C2E45-1C29-42B6-B10A-D22A803838FC}" dt="2020-11-25T19:31:33.063" v="5378" actId="1076"/>
          <ac:picMkLst>
            <pc:docMk/>
            <pc:sldMk cId="2552076634" sldId="339"/>
            <ac:picMk id="1028" creationId="{51600759-7ACE-40E2-B57C-E4F5B9DA5174}"/>
          </ac:picMkLst>
        </pc:picChg>
      </pc:sldChg>
      <pc:sldChg chg="addSp delSp modSp new mod">
        <pc:chgData name="Katharina Horn" userId="af690a3a722c60d5" providerId="LiveId" clId="{8F1C2E45-1C29-42B6-B10A-D22A803838FC}" dt="2020-11-25T20:01:10.397" v="5752" actId="1076"/>
        <pc:sldMkLst>
          <pc:docMk/>
          <pc:sldMk cId="2647567438" sldId="340"/>
        </pc:sldMkLst>
        <pc:spChg chg="del">
          <ac:chgData name="Katharina Horn" userId="af690a3a722c60d5" providerId="LiveId" clId="{8F1C2E45-1C29-42B6-B10A-D22A803838FC}" dt="2020-11-25T19:45:22.211" v="5493" actId="478"/>
          <ac:spMkLst>
            <pc:docMk/>
            <pc:sldMk cId="2647567438" sldId="340"/>
            <ac:spMk id="2" creationId="{8D657749-2EE4-4659-8C1E-86F95D5345BA}"/>
          </ac:spMkLst>
        </pc:spChg>
        <pc:spChg chg="mod">
          <ac:chgData name="Katharina Horn" userId="af690a3a722c60d5" providerId="LiveId" clId="{8F1C2E45-1C29-42B6-B10A-D22A803838FC}" dt="2020-11-25T19:59:51.147" v="5718" actId="1076"/>
          <ac:spMkLst>
            <pc:docMk/>
            <pc:sldMk cId="2647567438" sldId="340"/>
            <ac:spMk id="3" creationId="{C5ED77ED-96E8-4533-ACC2-0B6C4F8D5ADE}"/>
          </ac:spMkLst>
        </pc:spChg>
        <pc:spChg chg="add mod">
          <ac:chgData name="Katharina Horn" userId="af690a3a722c60d5" providerId="LiveId" clId="{8F1C2E45-1C29-42B6-B10A-D22A803838FC}" dt="2020-11-25T19:45:24.634" v="5494"/>
          <ac:spMkLst>
            <pc:docMk/>
            <pc:sldMk cId="2647567438" sldId="340"/>
            <ac:spMk id="4" creationId="{53537EC0-93DD-43B1-881F-4093CCD6C1AB}"/>
          </ac:spMkLst>
        </pc:spChg>
        <pc:spChg chg="add mod">
          <ac:chgData name="Katharina Horn" userId="af690a3a722c60d5" providerId="LiveId" clId="{8F1C2E45-1C29-42B6-B10A-D22A803838FC}" dt="2020-11-25T19:55:15.893" v="5607" actId="20577"/>
          <ac:spMkLst>
            <pc:docMk/>
            <pc:sldMk cId="2647567438" sldId="340"/>
            <ac:spMk id="5" creationId="{5C671080-3D33-47E3-925F-453432EE4AE0}"/>
          </ac:spMkLst>
        </pc:spChg>
        <pc:spChg chg="add mod">
          <ac:chgData name="Katharina Horn" userId="af690a3a722c60d5" providerId="LiveId" clId="{8F1C2E45-1C29-42B6-B10A-D22A803838FC}" dt="2020-11-25T20:01:10.397" v="5752" actId="1076"/>
          <ac:spMkLst>
            <pc:docMk/>
            <pc:sldMk cId="2647567438" sldId="340"/>
            <ac:spMk id="6" creationId="{7702B23A-1A5E-44EB-973E-394D30E30428}"/>
          </ac:spMkLst>
        </pc:spChg>
      </pc:sldChg>
      <pc:sldChg chg="addSp delSp modSp new mod">
        <pc:chgData name="Katharina Horn" userId="af690a3a722c60d5" providerId="LiveId" clId="{8F1C2E45-1C29-42B6-B10A-D22A803838FC}" dt="2020-11-28T18:42:54.714" v="6358" actId="1076"/>
        <pc:sldMkLst>
          <pc:docMk/>
          <pc:sldMk cId="3319225579" sldId="341"/>
        </pc:sldMkLst>
        <pc:spChg chg="mod">
          <ac:chgData name="Katharina Horn" userId="af690a3a722c60d5" providerId="LiveId" clId="{8F1C2E45-1C29-42B6-B10A-D22A803838FC}" dt="2020-11-28T18:36:06.081" v="6273" actId="27636"/>
          <ac:spMkLst>
            <pc:docMk/>
            <pc:sldMk cId="3319225579" sldId="341"/>
            <ac:spMk id="2" creationId="{0823E118-8AE6-4120-AC28-3AD88478A09A}"/>
          </ac:spMkLst>
        </pc:spChg>
        <pc:spChg chg="del">
          <ac:chgData name="Katharina Horn" userId="af690a3a722c60d5" providerId="LiveId" clId="{8F1C2E45-1C29-42B6-B10A-D22A803838FC}" dt="2020-11-28T18:35:09.409" v="6261" actId="478"/>
          <ac:spMkLst>
            <pc:docMk/>
            <pc:sldMk cId="3319225579" sldId="341"/>
            <ac:spMk id="3" creationId="{7D334613-EE94-4792-8341-E7C307C2C89D}"/>
          </ac:spMkLst>
        </pc:spChg>
        <pc:spChg chg="add mod">
          <ac:chgData name="Katharina Horn" userId="af690a3a722c60d5" providerId="LiveId" clId="{8F1C2E45-1C29-42B6-B10A-D22A803838FC}" dt="2020-11-28T18:37:27.211" v="6295" actId="14100"/>
          <ac:spMkLst>
            <pc:docMk/>
            <pc:sldMk cId="3319225579" sldId="341"/>
            <ac:spMk id="4" creationId="{52A85AED-A2DE-4EB1-91B7-D54932800DB9}"/>
          </ac:spMkLst>
        </pc:spChg>
        <pc:graphicFrameChg chg="add del mod modGraphic">
          <ac:chgData name="Katharina Horn" userId="af690a3a722c60d5" providerId="LiveId" clId="{8F1C2E45-1C29-42B6-B10A-D22A803838FC}" dt="2020-11-28T18:39:15.978" v="6314" actId="478"/>
          <ac:graphicFrameMkLst>
            <pc:docMk/>
            <pc:sldMk cId="3319225579" sldId="341"/>
            <ac:graphicFrameMk id="5" creationId="{A64472A5-8AD3-4B9C-A43F-0C4B5FF06122}"/>
          </ac:graphicFrameMkLst>
        </pc:graphicFrameChg>
        <pc:picChg chg="add mod">
          <ac:chgData name="Katharina Horn" userId="af690a3a722c60d5" providerId="LiveId" clId="{8F1C2E45-1C29-42B6-B10A-D22A803838FC}" dt="2020-11-28T18:42:41.042" v="6356" actId="2085"/>
          <ac:picMkLst>
            <pc:docMk/>
            <pc:sldMk cId="3319225579" sldId="341"/>
            <ac:picMk id="6" creationId="{E0FAFF48-8617-4CBE-AA2E-679B01C39326}"/>
          </ac:picMkLst>
        </pc:picChg>
        <pc:picChg chg="add mod">
          <ac:chgData name="Katharina Horn" userId="af690a3a722c60d5" providerId="LiveId" clId="{8F1C2E45-1C29-42B6-B10A-D22A803838FC}" dt="2020-11-28T18:42:45.715" v="6357" actId="2085"/>
          <ac:picMkLst>
            <pc:docMk/>
            <pc:sldMk cId="3319225579" sldId="341"/>
            <ac:picMk id="7" creationId="{70B38F76-7FBC-4A02-9EE9-7269A42D7C55}"/>
          </ac:picMkLst>
        </pc:picChg>
        <pc:picChg chg="add mod">
          <ac:chgData name="Katharina Horn" userId="af690a3a722c60d5" providerId="LiveId" clId="{8F1C2E45-1C29-42B6-B10A-D22A803838FC}" dt="2020-11-28T18:42:30.715" v="6353" actId="2085"/>
          <ac:picMkLst>
            <pc:docMk/>
            <pc:sldMk cId="3319225579" sldId="341"/>
            <ac:picMk id="8" creationId="{9984691E-930F-4510-B256-F1A35C66A4F3}"/>
          </ac:picMkLst>
        </pc:picChg>
        <pc:picChg chg="add mod">
          <ac:chgData name="Katharina Horn" userId="af690a3a722c60d5" providerId="LiveId" clId="{8F1C2E45-1C29-42B6-B10A-D22A803838FC}" dt="2020-11-28T18:42:34.242" v="6354" actId="2085"/>
          <ac:picMkLst>
            <pc:docMk/>
            <pc:sldMk cId="3319225579" sldId="341"/>
            <ac:picMk id="9" creationId="{F387AF55-A8E5-480D-AD5B-47F1FD5E7B45}"/>
          </ac:picMkLst>
        </pc:picChg>
        <pc:picChg chg="add mod">
          <ac:chgData name="Katharina Horn" userId="af690a3a722c60d5" providerId="LiveId" clId="{8F1C2E45-1C29-42B6-B10A-D22A803838FC}" dt="2020-11-28T18:40:23.863" v="6330" actId="1076"/>
          <ac:picMkLst>
            <pc:docMk/>
            <pc:sldMk cId="3319225579" sldId="341"/>
            <ac:picMk id="10" creationId="{70C126EE-99A3-499E-B56E-7096A124E152}"/>
          </ac:picMkLst>
        </pc:picChg>
        <pc:picChg chg="add mod">
          <ac:chgData name="Katharina Horn" userId="af690a3a722c60d5" providerId="LiveId" clId="{8F1C2E45-1C29-42B6-B10A-D22A803838FC}" dt="2020-11-28T18:42:54.714" v="6358" actId="1076"/>
          <ac:picMkLst>
            <pc:docMk/>
            <pc:sldMk cId="3319225579" sldId="341"/>
            <ac:picMk id="11" creationId="{7DC24604-35C4-4B18-A5B1-266DDEFB3D5E}"/>
          </ac:picMkLst>
        </pc:picChg>
        <pc:picChg chg="add mod">
          <ac:chgData name="Katharina Horn" userId="af690a3a722c60d5" providerId="LiveId" clId="{8F1C2E45-1C29-42B6-B10A-D22A803838FC}" dt="2020-11-28T18:41:40.632" v="6345" actId="1076"/>
          <ac:picMkLst>
            <pc:docMk/>
            <pc:sldMk cId="3319225579" sldId="341"/>
            <ac:picMk id="12" creationId="{B710DACD-DE70-42B5-B280-4DEAA01FB429}"/>
          </ac:picMkLst>
        </pc:picChg>
        <pc:picChg chg="add mod">
          <ac:chgData name="Katharina Horn" userId="af690a3a722c60d5" providerId="LiveId" clId="{8F1C2E45-1C29-42B6-B10A-D22A803838FC}" dt="2020-11-28T18:42:15.182" v="6352" actId="1076"/>
          <ac:picMkLst>
            <pc:docMk/>
            <pc:sldMk cId="3319225579" sldId="341"/>
            <ac:picMk id="13" creationId="{E567733D-28C2-465E-9A2C-F229037E4FE5}"/>
          </ac:picMkLst>
        </pc:picChg>
      </pc:sldChg>
    </pc:docChg>
  </pc:docChgLst>
  <pc:docChgLst>
    <pc:chgData name="Katharina Horn" userId="af690a3a722c60d5" providerId="LiveId" clId="{BCAB68BD-91AF-494F-AF98-79677A1111FF}"/>
    <pc:docChg chg="undo custSel delSld modSld sldOrd">
      <pc:chgData name="Katharina Horn" userId="af690a3a722c60d5" providerId="LiveId" clId="{BCAB68BD-91AF-494F-AF98-79677A1111FF}" dt="2020-11-30T20:42:08.366" v="924" actId="20577"/>
      <pc:docMkLst>
        <pc:docMk/>
      </pc:docMkLst>
      <pc:sldChg chg="modSp mod">
        <pc:chgData name="Katharina Horn" userId="af690a3a722c60d5" providerId="LiveId" clId="{BCAB68BD-91AF-494F-AF98-79677A1111FF}" dt="2020-11-30T20:42:08.366" v="924" actId="20577"/>
        <pc:sldMkLst>
          <pc:docMk/>
          <pc:sldMk cId="2712816048" sldId="323"/>
        </pc:sldMkLst>
        <pc:spChg chg="mod">
          <ac:chgData name="Katharina Horn" userId="af690a3a722c60d5" providerId="LiveId" clId="{BCAB68BD-91AF-494F-AF98-79677A1111FF}" dt="2020-11-30T20:42:08.366" v="924" actId="20577"/>
          <ac:spMkLst>
            <pc:docMk/>
            <pc:sldMk cId="2712816048" sldId="323"/>
            <ac:spMk id="5" creationId="{4B102172-F893-4750-AE3C-8BC1E92FF630}"/>
          </ac:spMkLst>
        </pc:spChg>
      </pc:sldChg>
      <pc:sldChg chg="del">
        <pc:chgData name="Katharina Horn" userId="af690a3a722c60d5" providerId="LiveId" clId="{BCAB68BD-91AF-494F-AF98-79677A1111FF}" dt="2020-11-28T18:50:22.723" v="111" actId="47"/>
        <pc:sldMkLst>
          <pc:docMk/>
          <pc:sldMk cId="427232375" sldId="332"/>
        </pc:sldMkLst>
      </pc:sldChg>
      <pc:sldChg chg="del">
        <pc:chgData name="Katharina Horn" userId="af690a3a722c60d5" providerId="LiveId" clId="{BCAB68BD-91AF-494F-AF98-79677A1111FF}" dt="2020-11-28T18:50:24.951" v="112" actId="47"/>
        <pc:sldMkLst>
          <pc:docMk/>
          <pc:sldMk cId="4243127369" sldId="333"/>
        </pc:sldMkLst>
      </pc:sldChg>
      <pc:sldChg chg="del">
        <pc:chgData name="Katharina Horn" userId="af690a3a722c60d5" providerId="LiveId" clId="{BCAB68BD-91AF-494F-AF98-79677A1111FF}" dt="2020-11-28T18:50:46.011" v="114" actId="47"/>
        <pc:sldMkLst>
          <pc:docMk/>
          <pc:sldMk cId="745785779" sldId="335"/>
        </pc:sldMkLst>
      </pc:sldChg>
      <pc:sldChg chg="modSp mod">
        <pc:chgData name="Katharina Horn" userId="af690a3a722c60d5" providerId="LiveId" clId="{BCAB68BD-91AF-494F-AF98-79677A1111FF}" dt="2020-11-28T21:01:26.819" v="812" actId="20577"/>
        <pc:sldMkLst>
          <pc:docMk/>
          <pc:sldMk cId="1413091917" sldId="336"/>
        </pc:sldMkLst>
        <pc:spChg chg="mod">
          <ac:chgData name="Katharina Horn" userId="af690a3a722c60d5" providerId="LiveId" clId="{BCAB68BD-91AF-494F-AF98-79677A1111FF}" dt="2020-11-28T21:01:26.819" v="812" actId="20577"/>
          <ac:spMkLst>
            <pc:docMk/>
            <pc:sldMk cId="1413091917" sldId="336"/>
            <ac:spMk id="3" creationId="{18949A7E-4EFA-4844-86F9-F9D052764BE1}"/>
          </ac:spMkLst>
        </pc:spChg>
      </pc:sldChg>
      <pc:sldChg chg="modSp mod ord">
        <pc:chgData name="Katharina Horn" userId="af690a3a722c60d5" providerId="LiveId" clId="{BCAB68BD-91AF-494F-AF98-79677A1111FF}" dt="2020-11-28T21:33:51.202" v="816"/>
        <pc:sldMkLst>
          <pc:docMk/>
          <pc:sldMk cId="3548356158" sldId="338"/>
        </pc:sldMkLst>
        <pc:cxnChg chg="mod">
          <ac:chgData name="Katharina Horn" userId="af690a3a722c60d5" providerId="LiveId" clId="{BCAB68BD-91AF-494F-AF98-79677A1111FF}" dt="2020-11-28T18:50:39.342" v="113" actId="14100"/>
          <ac:cxnSpMkLst>
            <pc:docMk/>
            <pc:sldMk cId="3548356158" sldId="338"/>
            <ac:cxnSpMk id="20" creationId="{5DF00676-5BA7-483F-BDAC-4D6D6ED2846C}"/>
          </ac:cxnSpMkLst>
        </pc:cxnChg>
      </pc:sldChg>
      <pc:sldChg chg="modSp mod">
        <pc:chgData name="Katharina Horn" userId="af690a3a722c60d5" providerId="LiveId" clId="{BCAB68BD-91AF-494F-AF98-79677A1111FF}" dt="2020-11-28T21:55:30.665" v="841" actId="20577"/>
        <pc:sldMkLst>
          <pc:docMk/>
          <pc:sldMk cId="2552076634" sldId="339"/>
        </pc:sldMkLst>
        <pc:spChg chg="mod">
          <ac:chgData name="Katharina Horn" userId="af690a3a722c60d5" providerId="LiveId" clId="{BCAB68BD-91AF-494F-AF98-79677A1111FF}" dt="2020-11-28T21:55:30.665" v="841" actId="20577"/>
          <ac:spMkLst>
            <pc:docMk/>
            <pc:sldMk cId="2552076634" sldId="339"/>
            <ac:spMk id="2" creationId="{03DDAEC7-4FA6-48B5-B846-CCBD48077E14}"/>
          </ac:spMkLst>
        </pc:spChg>
      </pc:sldChg>
      <pc:sldChg chg="modSp mod">
        <pc:chgData name="Katharina Horn" userId="af690a3a722c60d5" providerId="LiveId" clId="{BCAB68BD-91AF-494F-AF98-79677A1111FF}" dt="2020-11-30T09:49:16.202" v="846" actId="20577"/>
        <pc:sldMkLst>
          <pc:docMk/>
          <pc:sldMk cId="2647567438" sldId="340"/>
        </pc:sldMkLst>
        <pc:spChg chg="mod">
          <ac:chgData name="Katharina Horn" userId="af690a3a722c60d5" providerId="LiveId" clId="{BCAB68BD-91AF-494F-AF98-79677A1111FF}" dt="2020-11-30T09:49:16.202" v="846" actId="20577"/>
          <ac:spMkLst>
            <pc:docMk/>
            <pc:sldMk cId="2647567438" sldId="340"/>
            <ac:spMk id="5" creationId="{5C671080-3D33-47E3-925F-453432EE4AE0}"/>
          </ac:spMkLst>
        </pc:spChg>
      </pc:sldChg>
      <pc:sldChg chg="addSp delSp modSp mod">
        <pc:chgData name="Katharina Horn" userId="af690a3a722c60d5" providerId="LiveId" clId="{BCAB68BD-91AF-494F-AF98-79677A1111FF}" dt="2020-11-28T19:50:48.826" v="758" actId="478"/>
        <pc:sldMkLst>
          <pc:docMk/>
          <pc:sldMk cId="3319225579" sldId="341"/>
        </pc:sldMkLst>
        <pc:spChg chg="mod">
          <ac:chgData name="Katharina Horn" userId="af690a3a722c60d5" providerId="LiveId" clId="{BCAB68BD-91AF-494F-AF98-79677A1111FF}" dt="2020-11-28T19:41:53.446" v="626" actId="14100"/>
          <ac:spMkLst>
            <pc:docMk/>
            <pc:sldMk cId="3319225579" sldId="341"/>
            <ac:spMk id="4" creationId="{52A85AED-A2DE-4EB1-91B7-D54932800DB9}"/>
          </ac:spMkLst>
        </pc:spChg>
        <pc:spChg chg="add del mod">
          <ac:chgData name="Katharina Horn" userId="af690a3a722c60d5" providerId="LiveId" clId="{BCAB68BD-91AF-494F-AF98-79677A1111FF}" dt="2020-11-28T19:50:48.826" v="758" actId="478"/>
          <ac:spMkLst>
            <pc:docMk/>
            <pc:sldMk cId="3319225579" sldId="341"/>
            <ac:spMk id="5" creationId="{42FEE69E-9186-4DD2-AEDC-50828F254F2F}"/>
          </ac:spMkLst>
        </pc:spChg>
        <pc:spChg chg="add del mod">
          <ac:chgData name="Katharina Horn" userId="af690a3a722c60d5" providerId="LiveId" clId="{BCAB68BD-91AF-494F-AF98-79677A1111FF}" dt="2020-11-28T19:49:31.171" v="739" actId="478"/>
          <ac:spMkLst>
            <pc:docMk/>
            <pc:sldMk cId="3319225579" sldId="341"/>
            <ac:spMk id="23" creationId="{62BCC087-1915-4447-8547-B08DA60B0B74}"/>
          </ac:spMkLst>
        </pc:spChg>
        <pc:spChg chg="add mod">
          <ac:chgData name="Katharina Horn" userId="af690a3a722c60d5" providerId="LiveId" clId="{BCAB68BD-91AF-494F-AF98-79677A1111FF}" dt="2020-11-28T19:50:07.212" v="745" actId="1076"/>
          <ac:spMkLst>
            <pc:docMk/>
            <pc:sldMk cId="3319225579" sldId="341"/>
            <ac:spMk id="26" creationId="{25989511-4061-4182-B8F9-4BE5D36BB101}"/>
          </ac:spMkLst>
        </pc:spChg>
        <pc:picChg chg="add mod">
          <ac:chgData name="Katharina Horn" userId="af690a3a722c60d5" providerId="LiveId" clId="{BCAB68BD-91AF-494F-AF98-79677A1111FF}" dt="2020-11-28T19:47:21.194" v="683" actId="1076"/>
          <ac:picMkLst>
            <pc:docMk/>
            <pc:sldMk cId="3319225579" sldId="341"/>
            <ac:picMk id="3" creationId="{929C42CD-61D6-483C-A3F0-4E567ABD6312}"/>
          </ac:picMkLst>
        </pc:picChg>
        <pc:picChg chg="del mod">
          <ac:chgData name="Katharina Horn" userId="af690a3a722c60d5" providerId="LiveId" clId="{BCAB68BD-91AF-494F-AF98-79677A1111FF}" dt="2020-11-28T19:45:19.163" v="652" actId="478"/>
          <ac:picMkLst>
            <pc:docMk/>
            <pc:sldMk cId="3319225579" sldId="341"/>
            <ac:picMk id="6" creationId="{E0FAFF48-8617-4CBE-AA2E-679B01C39326}"/>
          </ac:picMkLst>
        </pc:picChg>
        <pc:picChg chg="del mod">
          <ac:chgData name="Katharina Horn" userId="af690a3a722c60d5" providerId="LiveId" clId="{BCAB68BD-91AF-494F-AF98-79677A1111FF}" dt="2020-11-28T19:45:17.728" v="651" actId="478"/>
          <ac:picMkLst>
            <pc:docMk/>
            <pc:sldMk cId="3319225579" sldId="341"/>
            <ac:picMk id="7" creationId="{70B38F76-7FBC-4A02-9EE9-7269A42D7C55}"/>
          </ac:picMkLst>
        </pc:picChg>
        <pc:picChg chg="del mod">
          <ac:chgData name="Katharina Horn" userId="af690a3a722c60d5" providerId="LiveId" clId="{BCAB68BD-91AF-494F-AF98-79677A1111FF}" dt="2020-11-28T19:45:20.380" v="653" actId="478"/>
          <ac:picMkLst>
            <pc:docMk/>
            <pc:sldMk cId="3319225579" sldId="341"/>
            <ac:picMk id="8" creationId="{9984691E-930F-4510-B256-F1A35C66A4F3}"/>
          </ac:picMkLst>
        </pc:picChg>
        <pc:picChg chg="del mod">
          <ac:chgData name="Katharina Horn" userId="af690a3a722c60d5" providerId="LiveId" clId="{BCAB68BD-91AF-494F-AF98-79677A1111FF}" dt="2020-11-28T19:46:45.660" v="672" actId="478"/>
          <ac:picMkLst>
            <pc:docMk/>
            <pc:sldMk cId="3319225579" sldId="341"/>
            <ac:picMk id="9" creationId="{F387AF55-A8E5-480D-AD5B-47F1FD5E7B45}"/>
          </ac:picMkLst>
        </pc:picChg>
        <pc:picChg chg="del mod">
          <ac:chgData name="Katharina Horn" userId="af690a3a722c60d5" providerId="LiveId" clId="{BCAB68BD-91AF-494F-AF98-79677A1111FF}" dt="2020-11-28T19:45:21.940" v="654" actId="478"/>
          <ac:picMkLst>
            <pc:docMk/>
            <pc:sldMk cId="3319225579" sldId="341"/>
            <ac:picMk id="10" creationId="{70C126EE-99A3-499E-B56E-7096A124E152}"/>
          </ac:picMkLst>
        </pc:picChg>
        <pc:picChg chg="mod">
          <ac:chgData name="Katharina Horn" userId="af690a3a722c60d5" providerId="LiveId" clId="{BCAB68BD-91AF-494F-AF98-79677A1111FF}" dt="2020-11-28T19:47:04.897" v="678" actId="1076"/>
          <ac:picMkLst>
            <pc:docMk/>
            <pc:sldMk cId="3319225579" sldId="341"/>
            <ac:picMk id="11" creationId="{7DC24604-35C4-4B18-A5B1-266DDEFB3D5E}"/>
          </ac:picMkLst>
        </pc:picChg>
        <pc:picChg chg="mod">
          <ac:chgData name="Katharina Horn" userId="af690a3a722c60d5" providerId="LiveId" clId="{BCAB68BD-91AF-494F-AF98-79677A1111FF}" dt="2020-11-28T19:47:57.214" v="692" actId="1076"/>
          <ac:picMkLst>
            <pc:docMk/>
            <pc:sldMk cId="3319225579" sldId="341"/>
            <ac:picMk id="12" creationId="{B710DACD-DE70-42B5-B280-4DEAA01FB429}"/>
          </ac:picMkLst>
        </pc:picChg>
        <pc:picChg chg="mod">
          <ac:chgData name="Katharina Horn" userId="af690a3a722c60d5" providerId="LiveId" clId="{BCAB68BD-91AF-494F-AF98-79677A1111FF}" dt="2020-11-28T19:46:42.378" v="671" actId="1076"/>
          <ac:picMkLst>
            <pc:docMk/>
            <pc:sldMk cId="3319225579" sldId="341"/>
            <ac:picMk id="13" creationId="{E567733D-28C2-465E-9A2C-F229037E4FE5}"/>
          </ac:picMkLst>
        </pc:picChg>
        <pc:picChg chg="add mod">
          <ac:chgData name="Katharina Horn" userId="af690a3a722c60d5" providerId="LiveId" clId="{BCAB68BD-91AF-494F-AF98-79677A1111FF}" dt="2020-11-28T19:46:26.729" v="666" actId="1076"/>
          <ac:picMkLst>
            <pc:docMk/>
            <pc:sldMk cId="3319225579" sldId="341"/>
            <ac:picMk id="14" creationId="{58B40621-C7D9-4438-875A-2855FD274E8F}"/>
          </ac:picMkLst>
        </pc:picChg>
        <pc:picChg chg="add mod">
          <ac:chgData name="Katharina Horn" userId="af690a3a722c60d5" providerId="LiveId" clId="{BCAB68BD-91AF-494F-AF98-79677A1111FF}" dt="2020-11-28T19:46:34.505" v="668" actId="1076"/>
          <ac:picMkLst>
            <pc:docMk/>
            <pc:sldMk cId="3319225579" sldId="341"/>
            <ac:picMk id="15" creationId="{76AA8A8D-1DD1-48C0-A7D4-ED312F0CFB3A}"/>
          </ac:picMkLst>
        </pc:picChg>
        <pc:picChg chg="add mod">
          <ac:chgData name="Katharina Horn" userId="af690a3a722c60d5" providerId="LiveId" clId="{BCAB68BD-91AF-494F-AF98-79677A1111FF}" dt="2020-11-28T19:46:39.769" v="670" actId="1076"/>
          <ac:picMkLst>
            <pc:docMk/>
            <pc:sldMk cId="3319225579" sldId="341"/>
            <ac:picMk id="16" creationId="{4CC807D2-6AFB-48BC-8C90-A65F6CBC4A4F}"/>
          </ac:picMkLst>
        </pc:picChg>
        <pc:picChg chg="add mod">
          <ac:chgData name="Katharina Horn" userId="af690a3a722c60d5" providerId="LiveId" clId="{BCAB68BD-91AF-494F-AF98-79677A1111FF}" dt="2020-11-28T19:46:58.548" v="676" actId="1076"/>
          <ac:picMkLst>
            <pc:docMk/>
            <pc:sldMk cId="3319225579" sldId="341"/>
            <ac:picMk id="17" creationId="{8F076F2F-A3DF-4047-85B8-7F992B677F52}"/>
          </ac:picMkLst>
        </pc:picChg>
        <pc:picChg chg="add mod">
          <ac:chgData name="Katharina Horn" userId="af690a3a722c60d5" providerId="LiveId" clId="{BCAB68BD-91AF-494F-AF98-79677A1111FF}" dt="2020-11-28T19:47:01.910" v="677" actId="1076"/>
          <ac:picMkLst>
            <pc:docMk/>
            <pc:sldMk cId="3319225579" sldId="341"/>
            <ac:picMk id="18" creationId="{08C8468C-98C5-48F3-8B23-12601E21D8DC}"/>
          </ac:picMkLst>
        </pc:picChg>
        <pc:picChg chg="add mod">
          <ac:chgData name="Katharina Horn" userId="af690a3a722c60d5" providerId="LiveId" clId="{BCAB68BD-91AF-494F-AF98-79677A1111FF}" dt="2020-11-28T19:47:08.712" v="679" actId="1076"/>
          <ac:picMkLst>
            <pc:docMk/>
            <pc:sldMk cId="3319225579" sldId="341"/>
            <ac:picMk id="19" creationId="{8CDD8FF9-5DDD-4FF3-861D-9A8F252A6AB9}"/>
          </ac:picMkLst>
        </pc:picChg>
        <pc:picChg chg="add mod">
          <ac:chgData name="Katharina Horn" userId="af690a3a722c60d5" providerId="LiveId" clId="{BCAB68BD-91AF-494F-AF98-79677A1111FF}" dt="2020-11-28T19:47:46.747" v="691" actId="1076"/>
          <ac:picMkLst>
            <pc:docMk/>
            <pc:sldMk cId="3319225579" sldId="341"/>
            <ac:picMk id="20" creationId="{D4EA18C6-EBB5-4600-A0ED-177F02629E66}"/>
          </ac:picMkLst>
        </pc:picChg>
        <pc:picChg chg="add mod">
          <ac:chgData name="Katharina Horn" userId="af690a3a722c60d5" providerId="LiveId" clId="{BCAB68BD-91AF-494F-AF98-79677A1111FF}" dt="2020-11-28T19:47:43.170" v="690" actId="1076"/>
          <ac:picMkLst>
            <pc:docMk/>
            <pc:sldMk cId="3319225579" sldId="341"/>
            <ac:picMk id="21" creationId="{CF93A8FB-42DF-4C79-8DF9-8DA98E559D90}"/>
          </ac:picMkLst>
        </pc:picChg>
        <pc:picChg chg="add mod">
          <ac:chgData name="Katharina Horn" userId="af690a3a722c60d5" providerId="LiveId" clId="{BCAB68BD-91AF-494F-AF98-79677A1111FF}" dt="2020-11-28T19:47:40.699" v="689" actId="1076"/>
          <ac:picMkLst>
            <pc:docMk/>
            <pc:sldMk cId="3319225579" sldId="341"/>
            <ac:picMk id="22" creationId="{AC3CF3B5-2736-4B5A-9E61-3178D94D5A64}"/>
          </ac:picMkLst>
        </pc:picChg>
        <pc:picChg chg="add mod">
          <ac:chgData name="Katharina Horn" userId="af690a3a722c60d5" providerId="LiveId" clId="{BCAB68BD-91AF-494F-AF98-79677A1111FF}" dt="2020-11-28T19:49:51.074" v="742" actId="1076"/>
          <ac:picMkLst>
            <pc:docMk/>
            <pc:sldMk cId="3319225579" sldId="341"/>
            <ac:picMk id="25" creationId="{6F7EC88D-3B8F-43EA-A235-EE6521CC214D}"/>
          </ac:picMkLst>
        </pc:picChg>
      </pc:sldChg>
      <pc:sldChg chg="addSp delSp modSp mod">
        <pc:chgData name="Katharina Horn" userId="af690a3a722c60d5" providerId="LiveId" clId="{BCAB68BD-91AF-494F-AF98-79677A1111FF}" dt="2020-11-28T19:52:08.079" v="777" actId="1076"/>
        <pc:sldMkLst>
          <pc:docMk/>
          <pc:sldMk cId="2920551216" sldId="342"/>
        </pc:sldMkLst>
        <pc:spChg chg="mod">
          <ac:chgData name="Katharina Horn" userId="af690a3a722c60d5" providerId="LiveId" clId="{BCAB68BD-91AF-494F-AF98-79677A1111FF}" dt="2020-11-28T19:50:18.372" v="747" actId="1076"/>
          <ac:spMkLst>
            <pc:docMk/>
            <pc:sldMk cId="2920551216" sldId="342"/>
            <ac:spMk id="4" creationId="{52A85AED-A2DE-4EB1-91B7-D54932800DB9}"/>
          </ac:spMkLst>
        </pc:spChg>
        <pc:spChg chg="add mod">
          <ac:chgData name="Katharina Horn" userId="af690a3a722c60d5" providerId="LiveId" clId="{BCAB68BD-91AF-494F-AF98-79677A1111FF}" dt="2020-11-28T19:52:08.079" v="777" actId="1076"/>
          <ac:spMkLst>
            <pc:docMk/>
            <pc:sldMk cId="2920551216" sldId="342"/>
            <ac:spMk id="17" creationId="{2DBDF6EF-80D0-441A-B220-977042C2E33B}"/>
          </ac:spMkLst>
        </pc:spChg>
        <pc:picChg chg="add mod">
          <ac:chgData name="Katharina Horn" userId="af690a3a722c60d5" providerId="LiveId" clId="{BCAB68BD-91AF-494F-AF98-79677A1111FF}" dt="2020-11-28T19:51:03.778" v="764" actId="1076"/>
          <ac:picMkLst>
            <pc:docMk/>
            <pc:sldMk cId="2920551216" sldId="342"/>
            <ac:picMk id="3" creationId="{A9E5523C-9A31-4AE0-A63A-2801D19815C1}"/>
          </ac:picMkLst>
        </pc:picChg>
        <pc:picChg chg="del">
          <ac:chgData name="Katharina Horn" userId="af690a3a722c60d5" providerId="LiveId" clId="{BCAB68BD-91AF-494F-AF98-79677A1111FF}" dt="2020-11-28T19:48:17.782" v="695" actId="478"/>
          <ac:picMkLst>
            <pc:docMk/>
            <pc:sldMk cId="2920551216" sldId="342"/>
            <ac:picMk id="6" creationId="{E0FAFF48-8617-4CBE-AA2E-679B01C39326}"/>
          </ac:picMkLst>
        </pc:picChg>
        <pc:picChg chg="del">
          <ac:chgData name="Katharina Horn" userId="af690a3a722c60d5" providerId="LiveId" clId="{BCAB68BD-91AF-494F-AF98-79677A1111FF}" dt="2020-11-28T19:48:10.848" v="693" actId="478"/>
          <ac:picMkLst>
            <pc:docMk/>
            <pc:sldMk cId="2920551216" sldId="342"/>
            <ac:picMk id="7" creationId="{70B38F76-7FBC-4A02-9EE9-7269A42D7C55}"/>
          </ac:picMkLst>
        </pc:picChg>
        <pc:picChg chg="del">
          <ac:chgData name="Katharina Horn" userId="af690a3a722c60d5" providerId="LiveId" clId="{BCAB68BD-91AF-494F-AF98-79677A1111FF}" dt="2020-11-28T19:48:19.861" v="696" actId="478"/>
          <ac:picMkLst>
            <pc:docMk/>
            <pc:sldMk cId="2920551216" sldId="342"/>
            <ac:picMk id="8" creationId="{9984691E-930F-4510-B256-F1A35C66A4F3}"/>
          </ac:picMkLst>
        </pc:picChg>
        <pc:picChg chg="del">
          <ac:chgData name="Katharina Horn" userId="af690a3a722c60d5" providerId="LiveId" clId="{BCAB68BD-91AF-494F-AF98-79677A1111FF}" dt="2020-11-28T19:48:13.924" v="694" actId="478"/>
          <ac:picMkLst>
            <pc:docMk/>
            <pc:sldMk cId="2920551216" sldId="342"/>
            <ac:picMk id="9" creationId="{F387AF55-A8E5-480D-AD5B-47F1FD5E7B45}"/>
          </ac:picMkLst>
        </pc:picChg>
        <pc:picChg chg="del">
          <ac:chgData name="Katharina Horn" userId="af690a3a722c60d5" providerId="LiveId" clId="{BCAB68BD-91AF-494F-AF98-79677A1111FF}" dt="2020-11-28T19:48:21.300" v="697" actId="478"/>
          <ac:picMkLst>
            <pc:docMk/>
            <pc:sldMk cId="2920551216" sldId="342"/>
            <ac:picMk id="10" creationId="{70C126EE-99A3-499E-B56E-7096A124E152}"/>
          </ac:picMkLst>
        </pc:picChg>
        <pc:picChg chg="del">
          <ac:chgData name="Katharina Horn" userId="af690a3a722c60d5" providerId="LiveId" clId="{BCAB68BD-91AF-494F-AF98-79677A1111FF}" dt="2020-11-28T19:48:23.203" v="698" actId="478"/>
          <ac:picMkLst>
            <pc:docMk/>
            <pc:sldMk cId="2920551216" sldId="342"/>
            <ac:picMk id="11" creationId="{7DC24604-35C4-4B18-A5B1-266DDEFB3D5E}"/>
          </ac:picMkLst>
        </pc:picChg>
        <pc:picChg chg="del">
          <ac:chgData name="Katharina Horn" userId="af690a3a722c60d5" providerId="LiveId" clId="{BCAB68BD-91AF-494F-AF98-79677A1111FF}" dt="2020-11-28T19:48:26.390" v="700" actId="478"/>
          <ac:picMkLst>
            <pc:docMk/>
            <pc:sldMk cId="2920551216" sldId="342"/>
            <ac:picMk id="12" creationId="{B710DACD-DE70-42B5-B280-4DEAA01FB429}"/>
          </ac:picMkLst>
        </pc:picChg>
        <pc:picChg chg="del">
          <ac:chgData name="Katharina Horn" userId="af690a3a722c60d5" providerId="LiveId" clId="{BCAB68BD-91AF-494F-AF98-79677A1111FF}" dt="2020-11-28T19:48:24.392" v="699" actId="478"/>
          <ac:picMkLst>
            <pc:docMk/>
            <pc:sldMk cId="2920551216" sldId="342"/>
            <ac:picMk id="13" creationId="{E567733D-28C2-465E-9A2C-F229037E4FE5}"/>
          </ac:picMkLst>
        </pc:picChg>
        <pc:picChg chg="add mod">
          <ac:chgData name="Katharina Horn" userId="af690a3a722c60d5" providerId="LiveId" clId="{BCAB68BD-91AF-494F-AF98-79677A1111FF}" dt="2020-11-28T19:51:00.338" v="763" actId="1076"/>
          <ac:picMkLst>
            <pc:docMk/>
            <pc:sldMk cId="2920551216" sldId="342"/>
            <ac:picMk id="14" creationId="{7933C2CF-34FA-4466-AFF3-3F7EEA8EDEFB}"/>
          </ac:picMkLst>
        </pc:picChg>
        <pc:picChg chg="add mod">
          <ac:chgData name="Katharina Horn" userId="af690a3a722c60d5" providerId="LiveId" clId="{BCAB68BD-91AF-494F-AF98-79677A1111FF}" dt="2020-11-28T19:50:57.133" v="761" actId="1076"/>
          <ac:picMkLst>
            <pc:docMk/>
            <pc:sldMk cId="2920551216" sldId="342"/>
            <ac:picMk id="15" creationId="{088A0011-F87E-4328-AD7D-51A2821E5F88}"/>
          </ac:picMkLst>
        </pc:picChg>
        <pc:picChg chg="add mod">
          <ac:chgData name="Katharina Horn" userId="af690a3a722c60d5" providerId="LiveId" clId="{BCAB68BD-91AF-494F-AF98-79677A1111FF}" dt="2020-11-28T19:50:55.682" v="760" actId="1076"/>
          <ac:picMkLst>
            <pc:docMk/>
            <pc:sldMk cId="2920551216" sldId="342"/>
            <ac:picMk id="16" creationId="{FDFD7D8C-F616-44A7-8E4B-3F003D0D8F84}"/>
          </ac:picMkLst>
        </pc:picChg>
        <pc:picChg chg="add mod ord">
          <ac:chgData name="Katharina Horn" userId="af690a3a722c60d5" providerId="LiveId" clId="{BCAB68BD-91AF-494F-AF98-79677A1111FF}" dt="2020-11-28T19:51:55.079" v="774" actId="167"/>
          <ac:picMkLst>
            <pc:docMk/>
            <pc:sldMk cId="2920551216" sldId="342"/>
            <ac:picMk id="18" creationId="{A76F9AC5-EB0B-465A-A048-896EEFCADEC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de-DE"/>
              <a:t>Mastertitelformat bearbeiten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94CEB38A-AA37-4949-B6F6-5C7A14056C6A}" type="datetimeFigureOut">
              <a:rPr lang="de-DE" smtClean="0"/>
              <a:t>28.11.2020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CF4DD29-04A6-43BC-91EE-27E9E7C5A67D}" type="slidenum">
              <a:rPr lang="de-DE" smtClean="0"/>
              <a:t>‹Nr.›</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326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4CEB38A-AA37-4949-B6F6-5C7A14056C6A}" type="datetimeFigureOut">
              <a:rPr lang="de-DE" smtClean="0"/>
              <a:t>28.11.2020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CF4DD29-04A6-43BC-91EE-27E9E7C5A67D}" type="slidenum">
              <a:rPr lang="de-DE" smtClean="0"/>
              <a:t>‹Nr.›</a:t>
            </a:fld>
            <a:endParaRPr lang="de-DE"/>
          </a:p>
        </p:txBody>
      </p:sp>
    </p:spTree>
    <p:extLst>
      <p:ext uri="{BB962C8B-B14F-4D97-AF65-F5344CB8AC3E}">
        <p14:creationId xmlns:p14="http://schemas.microsoft.com/office/powerpoint/2010/main" val="1118049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4CEB38A-AA37-4949-B6F6-5C7A14056C6A}" type="datetimeFigureOut">
              <a:rPr lang="de-DE" smtClean="0"/>
              <a:t>28.11.2020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CF4DD29-04A6-43BC-91EE-27E9E7C5A67D}" type="slidenum">
              <a:rPr lang="de-DE" smtClean="0"/>
              <a:t>‹Nr.›</a:t>
            </a:fld>
            <a:endParaRPr lang="de-DE"/>
          </a:p>
        </p:txBody>
      </p:sp>
    </p:spTree>
    <p:extLst>
      <p:ext uri="{BB962C8B-B14F-4D97-AF65-F5344CB8AC3E}">
        <p14:creationId xmlns:p14="http://schemas.microsoft.com/office/powerpoint/2010/main" val="4082904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94CEB38A-AA37-4949-B6F6-5C7A14056C6A}" type="datetimeFigureOut">
              <a:rPr lang="de-DE" smtClean="0"/>
              <a:t>28.11.2020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CF4DD29-04A6-43BC-91EE-27E9E7C5A67D}" type="slidenum">
              <a:rPr lang="de-DE" smtClean="0"/>
              <a:t>‹Nr.›</a:t>
            </a:fld>
            <a:endParaRPr lang="de-DE"/>
          </a:p>
        </p:txBody>
      </p:sp>
    </p:spTree>
    <p:extLst>
      <p:ext uri="{BB962C8B-B14F-4D97-AF65-F5344CB8AC3E}">
        <p14:creationId xmlns:p14="http://schemas.microsoft.com/office/powerpoint/2010/main" val="1050747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de-DE"/>
              <a:t>Mastertitelformat bearbeiten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4CEB38A-AA37-4949-B6F6-5C7A14056C6A}" type="datetimeFigureOut">
              <a:rPr lang="de-DE" smtClean="0"/>
              <a:t>28.11.2020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CCF4DD29-04A6-43BC-91EE-27E9E7C5A67D}" type="slidenum">
              <a:rPr lang="de-DE" smtClean="0"/>
              <a:t>‹Nr.›</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758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de-DE"/>
              <a:t>Mastertitelformat bearbeiten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94CEB38A-AA37-4949-B6F6-5C7A14056C6A}" type="datetimeFigureOut">
              <a:rPr lang="de-DE" smtClean="0"/>
              <a:t>28.11.2020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CF4DD29-04A6-43BC-91EE-27E9E7C5A67D}" type="slidenum">
              <a:rPr lang="de-DE" smtClean="0"/>
              <a:t>‹Nr.›</a:t>
            </a:fld>
            <a:endParaRPr lang="de-DE"/>
          </a:p>
        </p:txBody>
      </p:sp>
    </p:spTree>
    <p:extLst>
      <p:ext uri="{BB962C8B-B14F-4D97-AF65-F5344CB8AC3E}">
        <p14:creationId xmlns:p14="http://schemas.microsoft.com/office/powerpoint/2010/main" val="2065914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de-DE"/>
              <a:t>Mastertitelformat bearbeiten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1097280" y="2582334"/>
            <a:ext cx="4937760" cy="3378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217920" y="2582334"/>
            <a:ext cx="4937760" cy="3378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94CEB38A-AA37-4949-B6F6-5C7A14056C6A}" type="datetimeFigureOut">
              <a:rPr lang="de-DE" smtClean="0"/>
              <a:t>28.11.2020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CCF4DD29-04A6-43BC-91EE-27E9E7C5A67D}" type="slidenum">
              <a:rPr lang="de-DE" smtClean="0"/>
              <a:t>‹Nr.›</a:t>
            </a:fld>
            <a:endParaRPr lang="de-DE"/>
          </a:p>
        </p:txBody>
      </p:sp>
    </p:spTree>
    <p:extLst>
      <p:ext uri="{BB962C8B-B14F-4D97-AF65-F5344CB8AC3E}">
        <p14:creationId xmlns:p14="http://schemas.microsoft.com/office/powerpoint/2010/main" val="391606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94CEB38A-AA37-4949-B6F6-5C7A14056C6A}" type="datetimeFigureOut">
              <a:rPr lang="de-DE" smtClean="0"/>
              <a:t>28.11.2020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CCF4DD29-04A6-43BC-91EE-27E9E7C5A67D}" type="slidenum">
              <a:rPr lang="de-DE" smtClean="0"/>
              <a:t>‹Nr.›</a:t>
            </a:fld>
            <a:endParaRPr lang="de-DE"/>
          </a:p>
        </p:txBody>
      </p:sp>
    </p:spTree>
    <p:extLst>
      <p:ext uri="{BB962C8B-B14F-4D97-AF65-F5344CB8AC3E}">
        <p14:creationId xmlns:p14="http://schemas.microsoft.com/office/powerpoint/2010/main" val="3177800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4CEB38A-AA37-4949-B6F6-5C7A14056C6A}" type="datetimeFigureOut">
              <a:rPr lang="de-DE" smtClean="0"/>
              <a:t>28.11.2020</a:t>
            </a:fld>
            <a:endParaRPr lang="de-D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de-DE"/>
          </a:p>
        </p:txBody>
      </p:sp>
      <p:sp>
        <p:nvSpPr>
          <p:cNvPr id="9" name="Slide Number Placeholder 8"/>
          <p:cNvSpPr>
            <a:spLocks noGrp="1"/>
          </p:cNvSpPr>
          <p:nvPr>
            <p:ph type="sldNum" sz="quarter" idx="12"/>
          </p:nvPr>
        </p:nvSpPr>
        <p:spPr/>
        <p:txBody>
          <a:bodyPr/>
          <a:lstStyle/>
          <a:p>
            <a:fld id="{CCF4DD29-04A6-43BC-91EE-27E9E7C5A67D}" type="slidenum">
              <a:rPr lang="de-DE" smtClean="0"/>
              <a:t>‹Nr.›</a:t>
            </a:fld>
            <a:endParaRPr lang="de-DE"/>
          </a:p>
        </p:txBody>
      </p:sp>
    </p:spTree>
    <p:extLst>
      <p:ext uri="{BB962C8B-B14F-4D97-AF65-F5344CB8AC3E}">
        <p14:creationId xmlns:p14="http://schemas.microsoft.com/office/powerpoint/2010/main" val="210828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e-DE"/>
              <a:t>Mastertitelformat bearbeiten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4CEB38A-AA37-4949-B6F6-5C7A14056C6A}" type="datetimeFigureOut">
              <a:rPr lang="de-DE" smtClean="0"/>
              <a:t>28.11.2020</a:t>
            </a:fld>
            <a:endParaRPr lang="de-D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de-D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CF4DD29-04A6-43BC-91EE-27E9E7C5A67D}" type="slidenum">
              <a:rPr lang="de-DE" smtClean="0"/>
              <a:t>‹Nr.›</a:t>
            </a:fld>
            <a:endParaRPr lang="de-DE"/>
          </a:p>
        </p:txBody>
      </p:sp>
    </p:spTree>
    <p:extLst>
      <p:ext uri="{BB962C8B-B14F-4D97-AF65-F5344CB8AC3E}">
        <p14:creationId xmlns:p14="http://schemas.microsoft.com/office/powerpoint/2010/main" val="319796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de-DE"/>
              <a:t>Mastertitelformat bearbeiten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94CEB38A-AA37-4949-B6F6-5C7A14056C6A}" type="datetimeFigureOut">
              <a:rPr lang="de-DE" smtClean="0"/>
              <a:t>28.11.2020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CCF4DD29-04A6-43BC-91EE-27E9E7C5A67D}" type="slidenum">
              <a:rPr lang="de-DE" smtClean="0"/>
              <a:t>‹Nr.›</a:t>
            </a:fld>
            <a:endParaRPr lang="de-DE"/>
          </a:p>
        </p:txBody>
      </p:sp>
    </p:spTree>
    <p:extLst>
      <p:ext uri="{BB962C8B-B14F-4D97-AF65-F5344CB8AC3E}">
        <p14:creationId xmlns:p14="http://schemas.microsoft.com/office/powerpoint/2010/main" val="2831293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a:t>Mastertitelformat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4CEB38A-AA37-4949-B6F6-5C7A14056C6A}" type="datetimeFigureOut">
              <a:rPr lang="de-DE" smtClean="0"/>
              <a:t>28.11.2020</a:t>
            </a:fld>
            <a:endParaRPr lang="de-D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de-D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CF4DD29-04A6-43BC-91EE-27E9E7C5A67D}" type="slidenum">
              <a:rPr lang="de-DE" smtClean="0"/>
              <a:t>‹Nr.›</a:t>
            </a:fld>
            <a:endParaRPr lang="de-D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6065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www.zdnet.de/88273835/amazon-app-fuer-windows-phone-wird-am-25-juli-eingestell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1.jpeg"/><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655D3-ABF1-4E0B-A551-23A818868257}"/>
              </a:ext>
            </a:extLst>
          </p:cNvPr>
          <p:cNvSpPr>
            <a:spLocks noGrp="1"/>
          </p:cNvSpPr>
          <p:nvPr>
            <p:ph type="ctrTitle"/>
          </p:nvPr>
        </p:nvSpPr>
        <p:spPr/>
        <p:txBody>
          <a:bodyPr>
            <a:normAutofit/>
          </a:bodyPr>
          <a:lstStyle/>
          <a:p>
            <a:r>
              <a:rPr lang="de-DE" dirty="0"/>
              <a:t>Wirtschaft und Wirtschaftsordnung in der BRD </a:t>
            </a:r>
          </a:p>
        </p:txBody>
      </p:sp>
      <p:sp>
        <p:nvSpPr>
          <p:cNvPr id="3" name="Untertitel 2">
            <a:extLst>
              <a:ext uri="{FF2B5EF4-FFF2-40B4-BE49-F238E27FC236}">
                <a16:creationId xmlns:a16="http://schemas.microsoft.com/office/drawing/2014/main" id="{52B3429A-953E-4F1D-9198-96D5C111F3D1}"/>
              </a:ext>
            </a:extLst>
          </p:cNvPr>
          <p:cNvSpPr>
            <a:spLocks noGrp="1"/>
          </p:cNvSpPr>
          <p:nvPr>
            <p:ph type="subTitle" idx="1"/>
          </p:nvPr>
        </p:nvSpPr>
        <p:spPr/>
        <p:txBody>
          <a:bodyPr>
            <a:normAutofit fontScale="85000" lnSpcReduction="20000"/>
          </a:bodyPr>
          <a:lstStyle/>
          <a:p>
            <a:r>
              <a:rPr lang="de-DE" dirty="0"/>
              <a:t>Klasse: 10a </a:t>
            </a:r>
          </a:p>
          <a:p>
            <a:r>
              <a:rPr lang="de-DE" dirty="0"/>
              <a:t>Fach: GRW</a:t>
            </a:r>
          </a:p>
          <a:p>
            <a:r>
              <a:rPr lang="de-DE" dirty="0"/>
              <a:t>01.12.2020 </a:t>
            </a:r>
          </a:p>
        </p:txBody>
      </p:sp>
    </p:spTree>
    <p:extLst>
      <p:ext uri="{BB962C8B-B14F-4D97-AF65-F5344CB8AC3E}">
        <p14:creationId xmlns:p14="http://schemas.microsoft.com/office/powerpoint/2010/main" val="2518838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fik 17" descr="Sitzungssaal">
            <a:extLst>
              <a:ext uri="{FF2B5EF4-FFF2-40B4-BE49-F238E27FC236}">
                <a16:creationId xmlns:a16="http://schemas.microsoft.com/office/drawing/2014/main" id="{A76F9AC5-EB0B-465A-A048-896EEFCADEC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95095" y="5508239"/>
            <a:ext cx="692018" cy="692018"/>
          </a:xfrm>
          <a:prstGeom prst="rect">
            <a:avLst/>
          </a:prstGeom>
        </p:spPr>
      </p:pic>
      <p:sp>
        <p:nvSpPr>
          <p:cNvPr id="2" name="Titel 1">
            <a:extLst>
              <a:ext uri="{FF2B5EF4-FFF2-40B4-BE49-F238E27FC236}">
                <a16:creationId xmlns:a16="http://schemas.microsoft.com/office/drawing/2014/main" id="{0823E118-8AE6-4120-AC28-3AD88478A09A}"/>
              </a:ext>
            </a:extLst>
          </p:cNvPr>
          <p:cNvSpPr>
            <a:spLocks noGrp="1"/>
          </p:cNvSpPr>
          <p:nvPr>
            <p:ph type="title"/>
          </p:nvPr>
        </p:nvSpPr>
        <p:spPr/>
        <p:txBody>
          <a:bodyPr>
            <a:normAutofit/>
          </a:bodyPr>
          <a:lstStyle/>
          <a:p>
            <a:r>
              <a:rPr lang="de-DE" sz="4000" b="1" dirty="0"/>
              <a:t>Digitale Monopole </a:t>
            </a:r>
            <a:r>
              <a:rPr lang="de-DE" sz="4000" dirty="0"/>
              <a:t>– </a:t>
            </a:r>
            <a:br>
              <a:rPr lang="de-DE" sz="4000" dirty="0"/>
            </a:br>
            <a:r>
              <a:rPr lang="de-DE" sz="4000" dirty="0"/>
              <a:t>Sollten Facebook und Co. zerschlagen werden? </a:t>
            </a:r>
          </a:p>
        </p:txBody>
      </p:sp>
      <p:sp>
        <p:nvSpPr>
          <p:cNvPr id="4" name="Rechteck 3">
            <a:extLst>
              <a:ext uri="{FF2B5EF4-FFF2-40B4-BE49-F238E27FC236}">
                <a16:creationId xmlns:a16="http://schemas.microsoft.com/office/drawing/2014/main" id="{52A85AED-A2DE-4EB1-91B7-D54932800DB9}"/>
              </a:ext>
            </a:extLst>
          </p:cNvPr>
          <p:cNvSpPr/>
          <p:nvPr/>
        </p:nvSpPr>
        <p:spPr>
          <a:xfrm>
            <a:off x="1097280" y="2123923"/>
            <a:ext cx="6786091" cy="2996718"/>
          </a:xfrm>
          <a:prstGeom prst="rect">
            <a:avLst/>
          </a:prstGeom>
        </p:spPr>
        <p:txBody>
          <a:bodyPr wrap="square">
            <a:spAutoFit/>
          </a:bodyPr>
          <a:lstStyle/>
          <a:p>
            <a:pPr indent="228600">
              <a:lnSpc>
                <a:spcPct val="107000"/>
              </a:lnSpc>
              <a:spcAft>
                <a:spcPts val="800"/>
              </a:spcAft>
            </a:pPr>
            <a:r>
              <a:rPr lang="de-DE" sz="1900" b="1" dirty="0">
                <a:solidFill>
                  <a:srgbClr val="000000"/>
                </a:solidFill>
                <a:ea typeface="Calibri" panose="020F0502020204030204" pitchFamily="34" charset="0"/>
                <a:cs typeface="Times New Roman" panose="02020603050405020304" pitchFamily="18" charset="0"/>
              </a:rPr>
              <a:t>Aufgaben</a:t>
            </a:r>
            <a:endParaRPr lang="de-DE" sz="1900" dirty="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900" dirty="0">
                <a:solidFill>
                  <a:srgbClr val="000000"/>
                </a:solidFill>
                <a:ea typeface="Calibri" panose="020F0502020204030204" pitchFamily="34" charset="0"/>
                <a:cs typeface="Times New Roman" panose="02020603050405020304" pitchFamily="18" charset="0"/>
              </a:rPr>
              <a:t>Erläutert euren MitschülerInnen die jeweiligen Vorwürfe gegenüber den GAFA-Konzernen. Ergänzt euer Handout mit Notizen zu den anderen Konzernen. </a:t>
            </a:r>
          </a:p>
          <a:p>
            <a:pPr marL="342900" lvl="0" indent="-342900">
              <a:lnSpc>
                <a:spcPct val="107000"/>
              </a:lnSpc>
              <a:buFont typeface="+mj-lt"/>
              <a:buAutoNum type="arabicPeriod"/>
            </a:pPr>
            <a:r>
              <a:rPr lang="de-DE" sz="1900" dirty="0">
                <a:solidFill>
                  <a:srgbClr val="000000"/>
                </a:solidFill>
                <a:ea typeface="Calibri" panose="020F0502020204030204" pitchFamily="34" charset="0"/>
                <a:cs typeface="Times New Roman" panose="02020603050405020304" pitchFamily="18" charset="0"/>
              </a:rPr>
              <a:t>Formuliert gemeinsam einen Grundvorwurf gegen die Konzerne. </a:t>
            </a:r>
            <a:endParaRPr lang="de-DE" sz="1900" dirty="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1900" dirty="0">
                <a:solidFill>
                  <a:srgbClr val="000000"/>
                </a:solidFill>
                <a:ea typeface="Calibri" panose="020F0502020204030204" pitchFamily="34" charset="0"/>
                <a:cs typeface="Times New Roman" panose="02020603050405020304" pitchFamily="18" charset="0"/>
              </a:rPr>
              <a:t>Ermittelt Argumente, die für/gegen eine Zerschlagung der Konzerne sprechen. Positioniert euch zu der Frage, wie mit den Konzernen umgegangen werden sollte. </a:t>
            </a:r>
            <a:endParaRPr lang="de-DE" sz="1900" dirty="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id="{A9E5523C-9A31-4AE0-A63A-2801D19815C1}"/>
              </a:ext>
            </a:extLst>
          </p:cNvPr>
          <p:cNvPicPr>
            <a:picLocks noChangeAspect="1"/>
          </p:cNvPicPr>
          <p:nvPr/>
        </p:nvPicPr>
        <p:blipFill>
          <a:blip r:embed="rId4"/>
          <a:stretch>
            <a:fillRect/>
          </a:stretch>
        </p:blipFill>
        <p:spPr>
          <a:xfrm>
            <a:off x="10232134" y="2251478"/>
            <a:ext cx="1274685" cy="1313312"/>
          </a:xfrm>
          <a:prstGeom prst="rect">
            <a:avLst/>
          </a:prstGeom>
        </p:spPr>
      </p:pic>
      <p:pic>
        <p:nvPicPr>
          <p:cNvPr id="14" name="Grafik 13">
            <a:extLst>
              <a:ext uri="{FF2B5EF4-FFF2-40B4-BE49-F238E27FC236}">
                <a16:creationId xmlns:a16="http://schemas.microsoft.com/office/drawing/2014/main" id="{7933C2CF-34FA-4466-AFF3-3F7EEA8EDEFB}"/>
              </a:ext>
            </a:extLst>
          </p:cNvPr>
          <p:cNvPicPr>
            <a:picLocks noChangeAspect="1"/>
          </p:cNvPicPr>
          <p:nvPr/>
        </p:nvPicPr>
        <p:blipFill>
          <a:blip r:embed="rId4"/>
          <a:stretch>
            <a:fillRect/>
          </a:stretch>
        </p:blipFill>
        <p:spPr>
          <a:xfrm>
            <a:off x="10238693" y="3943827"/>
            <a:ext cx="1274685" cy="1313312"/>
          </a:xfrm>
          <a:prstGeom prst="rect">
            <a:avLst/>
          </a:prstGeom>
        </p:spPr>
      </p:pic>
      <p:pic>
        <p:nvPicPr>
          <p:cNvPr id="15" name="Grafik 14">
            <a:extLst>
              <a:ext uri="{FF2B5EF4-FFF2-40B4-BE49-F238E27FC236}">
                <a16:creationId xmlns:a16="http://schemas.microsoft.com/office/drawing/2014/main" id="{088A0011-F87E-4328-AD7D-51A2821E5F88}"/>
              </a:ext>
            </a:extLst>
          </p:cNvPr>
          <p:cNvPicPr>
            <a:picLocks noChangeAspect="1"/>
          </p:cNvPicPr>
          <p:nvPr/>
        </p:nvPicPr>
        <p:blipFill>
          <a:blip r:embed="rId4"/>
          <a:stretch>
            <a:fillRect/>
          </a:stretch>
        </p:blipFill>
        <p:spPr>
          <a:xfrm>
            <a:off x="8420410" y="3943827"/>
            <a:ext cx="1274685" cy="1313312"/>
          </a:xfrm>
          <a:prstGeom prst="rect">
            <a:avLst/>
          </a:prstGeom>
        </p:spPr>
      </p:pic>
      <p:pic>
        <p:nvPicPr>
          <p:cNvPr id="16" name="Grafik 15">
            <a:extLst>
              <a:ext uri="{FF2B5EF4-FFF2-40B4-BE49-F238E27FC236}">
                <a16:creationId xmlns:a16="http://schemas.microsoft.com/office/drawing/2014/main" id="{FDFD7D8C-F616-44A7-8E4B-3F003D0D8F84}"/>
              </a:ext>
            </a:extLst>
          </p:cNvPr>
          <p:cNvPicPr>
            <a:picLocks noChangeAspect="1"/>
          </p:cNvPicPr>
          <p:nvPr/>
        </p:nvPicPr>
        <p:blipFill>
          <a:blip r:embed="rId4"/>
          <a:stretch>
            <a:fillRect/>
          </a:stretch>
        </p:blipFill>
        <p:spPr>
          <a:xfrm>
            <a:off x="8420410" y="2251478"/>
            <a:ext cx="1274685" cy="1313312"/>
          </a:xfrm>
          <a:prstGeom prst="rect">
            <a:avLst/>
          </a:prstGeom>
        </p:spPr>
      </p:pic>
      <p:sp>
        <p:nvSpPr>
          <p:cNvPr id="17" name="Textfeld 16">
            <a:extLst>
              <a:ext uri="{FF2B5EF4-FFF2-40B4-BE49-F238E27FC236}">
                <a16:creationId xmlns:a16="http://schemas.microsoft.com/office/drawing/2014/main" id="{2DBDF6EF-80D0-441A-B220-977042C2E33B}"/>
              </a:ext>
            </a:extLst>
          </p:cNvPr>
          <p:cNvSpPr txBox="1"/>
          <p:nvPr/>
        </p:nvSpPr>
        <p:spPr>
          <a:xfrm>
            <a:off x="9936898" y="5399123"/>
            <a:ext cx="208411" cy="369332"/>
          </a:xfrm>
          <a:prstGeom prst="rect">
            <a:avLst/>
          </a:prstGeom>
          <a:noFill/>
        </p:spPr>
        <p:txBody>
          <a:bodyPr wrap="square" rtlCol="0">
            <a:spAutoFit/>
          </a:bodyPr>
          <a:lstStyle/>
          <a:p>
            <a:pPr algn="ctr"/>
            <a:r>
              <a:rPr lang="de-DE" dirty="0"/>
              <a:t>4</a:t>
            </a:r>
          </a:p>
        </p:txBody>
      </p:sp>
    </p:spTree>
    <p:extLst>
      <p:ext uri="{BB962C8B-B14F-4D97-AF65-F5344CB8AC3E}">
        <p14:creationId xmlns:p14="http://schemas.microsoft.com/office/powerpoint/2010/main" val="2920551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78AE081A-4229-4126-B136-0B76B3A0BA26}"/>
              </a:ext>
            </a:extLst>
          </p:cNvPr>
          <p:cNvSpPr>
            <a:spLocks noGrp="1"/>
          </p:cNvSpPr>
          <p:nvPr>
            <p:ph type="title"/>
          </p:nvPr>
        </p:nvSpPr>
        <p:spPr>
          <a:xfrm>
            <a:off x="1097280" y="286603"/>
            <a:ext cx="10058400" cy="1450757"/>
          </a:xfrm>
        </p:spPr>
        <p:txBody>
          <a:bodyPr>
            <a:noAutofit/>
          </a:bodyPr>
          <a:lstStyle/>
          <a:p>
            <a:r>
              <a:rPr lang="de-DE" sz="4000" b="1" dirty="0"/>
              <a:t>Digitale Monopole </a:t>
            </a:r>
            <a:r>
              <a:rPr lang="de-DE" sz="4000" dirty="0"/>
              <a:t>– </a:t>
            </a:r>
            <a:br>
              <a:rPr lang="de-DE" sz="4000" dirty="0"/>
            </a:br>
            <a:r>
              <a:rPr lang="de-DE" sz="4000" dirty="0"/>
              <a:t>Sollten Facebook und Co. zerschlagen werden? </a:t>
            </a:r>
          </a:p>
        </p:txBody>
      </p:sp>
      <p:sp>
        <p:nvSpPr>
          <p:cNvPr id="2" name="Inhaltsplatzhalter 1">
            <a:extLst>
              <a:ext uri="{FF2B5EF4-FFF2-40B4-BE49-F238E27FC236}">
                <a16:creationId xmlns:a16="http://schemas.microsoft.com/office/drawing/2014/main" id="{03DDAEC7-4FA6-48B5-B846-CCBD48077E14}"/>
              </a:ext>
            </a:extLst>
          </p:cNvPr>
          <p:cNvSpPr>
            <a:spLocks noGrp="1"/>
          </p:cNvSpPr>
          <p:nvPr>
            <p:ph idx="1"/>
          </p:nvPr>
        </p:nvSpPr>
        <p:spPr>
          <a:xfrm>
            <a:off x="1097280" y="2307414"/>
            <a:ext cx="10058400" cy="557224"/>
          </a:xfrm>
        </p:spPr>
        <p:txBody>
          <a:bodyPr>
            <a:normAutofit/>
          </a:bodyPr>
          <a:lstStyle/>
          <a:p>
            <a:pPr algn="ctr"/>
            <a:r>
              <a:rPr lang="de-DE" sz="2400" b="1" dirty="0"/>
              <a:t>Positionierung  </a:t>
            </a:r>
          </a:p>
        </p:txBody>
      </p:sp>
      <p:pic>
        <p:nvPicPr>
          <p:cNvPr id="1028" name="Picture 4" descr="pro &amp; kontra">
            <a:extLst>
              <a:ext uri="{FF2B5EF4-FFF2-40B4-BE49-F238E27FC236}">
                <a16:creationId xmlns:a16="http://schemas.microsoft.com/office/drawing/2014/main" id="{51600759-7ACE-40E2-B57C-E4F5B9DA51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2944" y="2864638"/>
            <a:ext cx="6466111" cy="3448592"/>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35D1B769-C048-405F-94CE-75C1FD3A470D}"/>
              </a:ext>
            </a:extLst>
          </p:cNvPr>
          <p:cNvSpPr/>
          <p:nvPr/>
        </p:nvSpPr>
        <p:spPr>
          <a:xfrm>
            <a:off x="561005" y="6386731"/>
            <a:ext cx="4164923" cy="246221"/>
          </a:xfrm>
          <a:prstGeom prst="rect">
            <a:avLst/>
          </a:prstGeom>
        </p:spPr>
        <p:txBody>
          <a:bodyPr wrap="none">
            <a:spAutoFit/>
          </a:bodyPr>
          <a:lstStyle/>
          <a:p>
            <a:r>
              <a:rPr lang="de-DE" sz="1000" dirty="0"/>
              <a:t>https://www.suv-cars.de/ratgeber/pro-und-kontra.html [Stand: 25.11.2020]</a:t>
            </a:r>
          </a:p>
        </p:txBody>
      </p:sp>
    </p:spTree>
    <p:extLst>
      <p:ext uri="{BB962C8B-B14F-4D97-AF65-F5344CB8AC3E}">
        <p14:creationId xmlns:p14="http://schemas.microsoft.com/office/powerpoint/2010/main" val="2552076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5ED77ED-96E8-4533-ACC2-0B6C4F8D5ADE}"/>
              </a:ext>
            </a:extLst>
          </p:cNvPr>
          <p:cNvSpPr>
            <a:spLocks noGrp="1"/>
          </p:cNvSpPr>
          <p:nvPr>
            <p:ph idx="1"/>
          </p:nvPr>
        </p:nvSpPr>
        <p:spPr>
          <a:xfrm>
            <a:off x="1097280" y="2228110"/>
            <a:ext cx="10058400" cy="2499360"/>
          </a:xfrm>
        </p:spPr>
        <p:txBody>
          <a:bodyPr>
            <a:normAutofit/>
          </a:bodyPr>
          <a:lstStyle/>
          <a:p>
            <a:pPr algn="ctr"/>
            <a:r>
              <a:rPr lang="de-DE" sz="2800" i="1" dirty="0"/>
              <a:t>Im Englischen heißt Zerschlagung break </a:t>
            </a:r>
            <a:r>
              <a:rPr lang="de-DE" sz="2800" i="1" dirty="0" err="1"/>
              <a:t>up</a:t>
            </a:r>
            <a:r>
              <a:rPr lang="de-DE" sz="2800" i="1" dirty="0"/>
              <a:t> – wie das Ende einer Beziehung. Gelegentlich fliegt in dem Moment ein Blumentopf an die Wand, aber oft genug trennen sich zwei Menschen, weil sie wissen, dass es einfach nicht mehr passt. Vielleicht braucht es gar keine Kartellbehörden, um Facebook zu zerschlagen. Vielleicht reicht es schon, wenn einfach mehr Nutzer </a:t>
            </a:r>
            <a:r>
              <a:rPr lang="en-US" sz="2800" i="1" dirty="0" err="1"/>
              <a:t>sagen</a:t>
            </a:r>
            <a:r>
              <a:rPr lang="en-US" sz="2800" i="1" dirty="0"/>
              <a:t>: „I‘m breaking up with you.“</a:t>
            </a:r>
            <a:endParaRPr lang="de-DE" sz="2800" i="1" dirty="0"/>
          </a:p>
        </p:txBody>
      </p:sp>
      <p:sp>
        <p:nvSpPr>
          <p:cNvPr id="4" name="Titel 1">
            <a:extLst>
              <a:ext uri="{FF2B5EF4-FFF2-40B4-BE49-F238E27FC236}">
                <a16:creationId xmlns:a16="http://schemas.microsoft.com/office/drawing/2014/main" id="{53537EC0-93DD-43B1-881F-4093CCD6C1AB}"/>
              </a:ext>
            </a:extLst>
          </p:cNvPr>
          <p:cNvSpPr>
            <a:spLocks noGrp="1"/>
          </p:cNvSpPr>
          <p:nvPr>
            <p:ph type="title"/>
          </p:nvPr>
        </p:nvSpPr>
        <p:spPr>
          <a:xfrm>
            <a:off x="1097280" y="286603"/>
            <a:ext cx="10058400" cy="1450757"/>
          </a:xfrm>
        </p:spPr>
        <p:txBody>
          <a:bodyPr>
            <a:noAutofit/>
          </a:bodyPr>
          <a:lstStyle/>
          <a:p>
            <a:r>
              <a:rPr lang="de-DE" sz="4000" b="1" dirty="0"/>
              <a:t>Digitale Monopole </a:t>
            </a:r>
            <a:r>
              <a:rPr lang="de-DE" sz="4000" dirty="0"/>
              <a:t>– </a:t>
            </a:r>
            <a:br>
              <a:rPr lang="de-DE" sz="4000" dirty="0"/>
            </a:br>
            <a:r>
              <a:rPr lang="de-DE" sz="4000" dirty="0"/>
              <a:t>Sollten Facebook und Co. zerschlagen werden? </a:t>
            </a:r>
          </a:p>
        </p:txBody>
      </p:sp>
      <p:sp>
        <p:nvSpPr>
          <p:cNvPr id="5" name="Rechteck 4">
            <a:extLst>
              <a:ext uri="{FF2B5EF4-FFF2-40B4-BE49-F238E27FC236}">
                <a16:creationId xmlns:a16="http://schemas.microsoft.com/office/drawing/2014/main" id="{5C671080-3D33-47E3-925F-453432EE4AE0}"/>
              </a:ext>
            </a:extLst>
          </p:cNvPr>
          <p:cNvSpPr/>
          <p:nvPr/>
        </p:nvSpPr>
        <p:spPr>
          <a:xfrm>
            <a:off x="1097279" y="5218221"/>
            <a:ext cx="10058399" cy="90211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	Analysiert das Zitat und beurteilt eure eigene Rolle im Marktgeschehen.  </a:t>
            </a:r>
            <a:r>
              <a:rPr lang="de-DE" sz="2000" dirty="0"/>
              <a:t> </a:t>
            </a:r>
          </a:p>
        </p:txBody>
      </p:sp>
      <p:sp>
        <p:nvSpPr>
          <p:cNvPr id="6" name="Rechteck 5">
            <a:extLst>
              <a:ext uri="{FF2B5EF4-FFF2-40B4-BE49-F238E27FC236}">
                <a16:creationId xmlns:a16="http://schemas.microsoft.com/office/drawing/2014/main" id="{7702B23A-1A5E-44EB-973E-394D30E30428}"/>
              </a:ext>
            </a:extLst>
          </p:cNvPr>
          <p:cNvSpPr/>
          <p:nvPr/>
        </p:nvSpPr>
        <p:spPr>
          <a:xfrm>
            <a:off x="404821" y="6495673"/>
            <a:ext cx="10239505" cy="230832"/>
          </a:xfrm>
          <a:prstGeom prst="rect">
            <a:avLst/>
          </a:prstGeom>
        </p:spPr>
        <p:txBody>
          <a:bodyPr wrap="square">
            <a:spAutoFit/>
          </a:bodyPr>
          <a:lstStyle/>
          <a:p>
            <a:r>
              <a:rPr lang="de-DE" sz="900" dirty="0">
                <a:latin typeface="bsSirahSans1-Regular"/>
              </a:rPr>
              <a:t>Kühl, Eike: Zerschlagt, was euch kaputt macht, vom 21.05.2019, </a:t>
            </a:r>
            <a:r>
              <a:rPr lang="de-DE" sz="900" dirty="0" err="1">
                <a:latin typeface="bsSirahSans1-Regular"/>
              </a:rPr>
              <a:t>in:https</a:t>
            </a:r>
            <a:r>
              <a:rPr lang="de-DE" sz="900" dirty="0">
                <a:latin typeface="bsSirahSans1-Regular"/>
              </a:rPr>
              <a:t>://www.zeit.de/digital/internet/2019-05/facebook-zerschlagung-wahlkampf-monopol-soziale-medien-digitalkonzerne [Stand 23.11.2020]</a:t>
            </a:r>
            <a:endParaRPr lang="de-DE" sz="2000" dirty="0"/>
          </a:p>
        </p:txBody>
      </p:sp>
    </p:spTree>
    <p:extLst>
      <p:ext uri="{BB962C8B-B14F-4D97-AF65-F5344CB8AC3E}">
        <p14:creationId xmlns:p14="http://schemas.microsoft.com/office/powerpoint/2010/main" val="2647567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DC74FB6-5FD8-414B-8377-AE7D6E19F285}"/>
              </a:ext>
            </a:extLst>
          </p:cNvPr>
          <p:cNvPicPr>
            <a:picLocks noChangeAspect="1"/>
          </p:cNvPicPr>
          <p:nvPr/>
        </p:nvPicPr>
        <p:blipFill>
          <a:blip r:embed="rId2"/>
          <a:stretch>
            <a:fillRect/>
          </a:stretch>
        </p:blipFill>
        <p:spPr>
          <a:xfrm>
            <a:off x="886406" y="633238"/>
            <a:ext cx="6685135" cy="5142412"/>
          </a:xfrm>
          <a:prstGeom prst="rect">
            <a:avLst/>
          </a:prstGeom>
        </p:spPr>
      </p:pic>
      <p:sp>
        <p:nvSpPr>
          <p:cNvPr id="5" name="Rechteck 4">
            <a:extLst>
              <a:ext uri="{FF2B5EF4-FFF2-40B4-BE49-F238E27FC236}">
                <a16:creationId xmlns:a16="http://schemas.microsoft.com/office/drawing/2014/main" id="{4B102172-F893-4750-AE3C-8BC1E92FF630}"/>
              </a:ext>
            </a:extLst>
          </p:cNvPr>
          <p:cNvSpPr/>
          <p:nvPr/>
        </p:nvSpPr>
        <p:spPr>
          <a:xfrm>
            <a:off x="8183800" y="943429"/>
            <a:ext cx="3121794" cy="2975428"/>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	</a:t>
            </a:r>
            <a:r>
              <a:rPr lang="de-DE" sz="2000" b="1" u="sng" dirty="0">
                <a:solidFill>
                  <a:schemeClr val="tx1"/>
                </a:solidFill>
              </a:rPr>
              <a:t>Hausaufgabe: </a:t>
            </a:r>
          </a:p>
          <a:p>
            <a:endParaRPr lang="de-DE" sz="2000" dirty="0">
              <a:solidFill>
                <a:schemeClr val="tx1"/>
              </a:solidFill>
            </a:endParaRPr>
          </a:p>
          <a:p>
            <a:r>
              <a:rPr lang="de-DE" sz="2000" dirty="0">
                <a:solidFill>
                  <a:schemeClr val="tx1"/>
                </a:solidFill>
              </a:rPr>
              <a:t>	Analysiert die 	Aussageabsicht der 	Karikatur. </a:t>
            </a:r>
          </a:p>
          <a:p>
            <a:endParaRPr lang="de-DE" sz="2000" dirty="0">
              <a:solidFill>
                <a:schemeClr val="tx1"/>
              </a:solidFill>
            </a:endParaRPr>
          </a:p>
          <a:p>
            <a:r>
              <a:rPr lang="de-DE" sz="2000" dirty="0">
                <a:solidFill>
                  <a:schemeClr val="tx1"/>
                </a:solidFill>
              </a:rPr>
              <a:t>	(</a:t>
            </a:r>
            <a:r>
              <a:rPr lang="de-DE" sz="2000" dirty="0" err="1">
                <a:solidFill>
                  <a:schemeClr val="tx1"/>
                </a:solidFill>
              </a:rPr>
              <a:t>Lernsax</a:t>
            </a:r>
            <a:r>
              <a:rPr lang="de-DE" sz="2000" dirty="0">
                <a:solidFill>
                  <a:schemeClr val="tx1"/>
                </a:solidFill>
              </a:rPr>
              <a:t>: Lernplan)</a:t>
            </a:r>
            <a:r>
              <a:rPr lang="de-DE" sz="2000" dirty="0"/>
              <a:t> </a:t>
            </a:r>
          </a:p>
        </p:txBody>
      </p:sp>
    </p:spTree>
    <p:extLst>
      <p:ext uri="{BB962C8B-B14F-4D97-AF65-F5344CB8AC3E}">
        <p14:creationId xmlns:p14="http://schemas.microsoft.com/office/powerpoint/2010/main" val="2712816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423513E-80A8-465F-8FF8-196DBF9BB715}"/>
              </a:ext>
            </a:extLst>
          </p:cNvPr>
          <p:cNvSpPr/>
          <p:nvPr/>
        </p:nvSpPr>
        <p:spPr>
          <a:xfrm>
            <a:off x="1097281" y="2090172"/>
            <a:ext cx="10058400" cy="2677656"/>
          </a:xfrm>
          <a:prstGeom prst="rect">
            <a:avLst/>
          </a:prstGeom>
        </p:spPr>
        <p:txBody>
          <a:bodyPr wrap="square">
            <a:spAutoFit/>
          </a:bodyPr>
          <a:lstStyle/>
          <a:p>
            <a:r>
              <a:rPr lang="de-DE" sz="1200" dirty="0"/>
              <a:t>https://schluetersche.de/2020/05/13/einfachzusammen-mit-whatsapp/ [Stand: 23.11.2020]</a:t>
            </a:r>
          </a:p>
          <a:p>
            <a:r>
              <a:rPr lang="de-DE" sz="1200" dirty="0"/>
              <a:t>https://www.android-user.de/facebook-messenger-neuer-look-und-benutzerdefinierte-reaktionen/ [Stand: 23.11.2020]</a:t>
            </a:r>
          </a:p>
          <a:p>
            <a:r>
              <a:rPr lang="de-DE" sz="1200" dirty="0"/>
              <a:t>https://www.designtagebuch.de/neues-design-fuer-instagram/ [Stand: 23.11.2020]</a:t>
            </a:r>
          </a:p>
          <a:p>
            <a:r>
              <a:rPr lang="de-DE" sz="1200" dirty="0"/>
              <a:t>https://schluetersche.de/2020/05/13/einfachzusammen-mit-whatsapp/ [Stand: 23.11.2020]</a:t>
            </a:r>
          </a:p>
          <a:p>
            <a:r>
              <a:rPr lang="de-DE" sz="1200" dirty="0"/>
              <a:t>https://www.android-user.de/facebook-messenger-neuer-look-und-benutzerdefinierte-reaktionen/ [Stand: 23.11.2020]</a:t>
            </a:r>
          </a:p>
          <a:p>
            <a:r>
              <a:rPr lang="de-DE" sz="1200" dirty="0"/>
              <a:t>https://www.designtagebuch.de/neues-design-fuer-instagram/ [Stand: 23.11.2020]</a:t>
            </a:r>
          </a:p>
          <a:p>
            <a:r>
              <a:rPr lang="de-DE" sz="1200" dirty="0"/>
              <a:t>https://de.cleanpng.com/png-50kgws/download-png.html [Stand: 23.11.2020]</a:t>
            </a:r>
          </a:p>
          <a:p>
            <a:r>
              <a:rPr lang="de-DE" sz="1200" dirty="0"/>
              <a:t>https://de.cleanpng.com/png-1d3z6p/ [Stand: 23.11.2020]</a:t>
            </a:r>
          </a:p>
          <a:p>
            <a:r>
              <a:rPr lang="de-DE" sz="1200" dirty="0"/>
              <a:t>https://www.brandsoftheworld.com/logo/microsoft-7 [Stand: 23.11.2020]</a:t>
            </a:r>
          </a:p>
          <a:p>
            <a:r>
              <a:rPr lang="de-DE" sz="1200" dirty="0"/>
              <a:t>https://www.designtagebuch.de/google-maps-erhaelt-neues-app-symbol/ [Stand: 23.11.2020]</a:t>
            </a:r>
          </a:p>
          <a:p>
            <a:r>
              <a:rPr lang="de-DE" sz="1200" dirty="0"/>
              <a:t>https://www.zdnet.de/88273835/amazon-app-fuer-windows-phone-wird-am-25-juli-eingestellt</a:t>
            </a:r>
            <a:r>
              <a:rPr lang="de-DE" sz="1200" dirty="0">
                <a:hlinkClick r:id="rId2">
                  <a:extLst>
                    <a:ext uri="{A12FA001-AC4F-418D-AE19-62706E023703}">
                      <ahyp:hlinkClr xmlns:ahyp="http://schemas.microsoft.com/office/drawing/2018/hyperlinkcolor" val="tx"/>
                    </a:ext>
                  </a:extLst>
                </a:hlinkClick>
              </a:rPr>
              <a:t>/</a:t>
            </a:r>
            <a:r>
              <a:rPr lang="de-DE" sz="1200" dirty="0"/>
              <a:t> [Stand: 23.11.2020]</a:t>
            </a:r>
          </a:p>
          <a:p>
            <a:r>
              <a:rPr lang="de-DE" sz="1200" dirty="0"/>
              <a:t>https://de.cleanpng.com/png-t6nkn6/download-png.html [Stand: 23.11.2020]</a:t>
            </a:r>
          </a:p>
          <a:p>
            <a:r>
              <a:rPr lang="de-DE" sz="1200" dirty="0"/>
              <a:t>https://www.android-user.de/der-play-store-erhaelt-mit-dem-letzten-update-ein-neues-icon-jedoch-keine-neuen-funktionen/[Stand: 23.11.2020]  </a:t>
            </a:r>
          </a:p>
          <a:p>
            <a:r>
              <a:rPr lang="de-DE" sz="1200" dirty="0"/>
              <a:t>https://filestore.community.support.microsoft.com/api/images/0461eb33-d331-4f79-94a9-c88a98fb782d?upload=true [Stand: 23.11.2020]</a:t>
            </a:r>
          </a:p>
        </p:txBody>
      </p:sp>
      <p:sp>
        <p:nvSpPr>
          <p:cNvPr id="4" name="Titel 3">
            <a:extLst>
              <a:ext uri="{FF2B5EF4-FFF2-40B4-BE49-F238E27FC236}">
                <a16:creationId xmlns:a16="http://schemas.microsoft.com/office/drawing/2014/main" id="{95176AA1-0C18-4DAC-8F5B-C08F23B00E1F}"/>
              </a:ext>
            </a:extLst>
          </p:cNvPr>
          <p:cNvSpPr>
            <a:spLocks noGrp="1"/>
          </p:cNvSpPr>
          <p:nvPr>
            <p:ph type="title"/>
          </p:nvPr>
        </p:nvSpPr>
        <p:spPr/>
        <p:txBody>
          <a:bodyPr>
            <a:normAutofit/>
          </a:bodyPr>
          <a:lstStyle/>
          <a:p>
            <a:r>
              <a:rPr lang="de-DE" sz="4000" b="1" dirty="0"/>
              <a:t>Bildquellen Folien 2,3,4,5  </a:t>
            </a:r>
          </a:p>
        </p:txBody>
      </p:sp>
    </p:spTree>
    <p:extLst>
      <p:ext uri="{BB962C8B-B14F-4D97-AF65-F5344CB8AC3E}">
        <p14:creationId xmlns:p14="http://schemas.microsoft.com/office/powerpoint/2010/main" val="1907171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Quickly Changing Social Network Logos : Stockvideos &amp; Filmmaterial (100 %  lizenzfrei) 34650898 | Shutterstock">
            <a:extLst>
              <a:ext uri="{FF2B5EF4-FFF2-40B4-BE49-F238E27FC236}">
                <a16:creationId xmlns:a16="http://schemas.microsoft.com/office/drawing/2014/main" id="{146C3661-C876-464D-94E9-D34AE127C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6217" y="1179802"/>
            <a:ext cx="7339566" cy="4134967"/>
          </a:xfrm>
          <a:prstGeom prst="rect">
            <a:avLst/>
          </a:prstGeom>
          <a:noFill/>
          <a:extLst>
            <a:ext uri="{909E8E84-426E-40DD-AFC4-6F175D3DCCD1}">
              <a14:hiddenFill xmlns:a14="http://schemas.microsoft.com/office/drawing/2010/main">
                <a:solidFill>
                  <a:srgbClr val="FFFFFF"/>
                </a:solidFill>
              </a14:hiddenFill>
            </a:ext>
          </a:extLst>
        </p:spPr>
      </p:pic>
      <p:sp>
        <p:nvSpPr>
          <p:cNvPr id="4" name="Rechteck 3">
            <a:extLst>
              <a:ext uri="{FF2B5EF4-FFF2-40B4-BE49-F238E27FC236}">
                <a16:creationId xmlns:a16="http://schemas.microsoft.com/office/drawing/2014/main" id="{5D4E13EC-D30F-4AF7-8943-A2AA42EF1296}"/>
              </a:ext>
            </a:extLst>
          </p:cNvPr>
          <p:cNvSpPr/>
          <p:nvPr/>
        </p:nvSpPr>
        <p:spPr>
          <a:xfrm>
            <a:off x="1097280" y="6448286"/>
            <a:ext cx="8244840" cy="246221"/>
          </a:xfrm>
          <a:prstGeom prst="rect">
            <a:avLst/>
          </a:prstGeom>
        </p:spPr>
        <p:txBody>
          <a:bodyPr wrap="square">
            <a:spAutoFit/>
          </a:bodyPr>
          <a:lstStyle/>
          <a:p>
            <a:r>
              <a:rPr lang="de-DE" sz="1000" dirty="0"/>
              <a:t>https://www.shutterstock.com/de/video/clip-34650898-quickly-changing-social-network-logos-on-white</a:t>
            </a:r>
          </a:p>
        </p:txBody>
      </p:sp>
    </p:spTree>
    <p:extLst>
      <p:ext uri="{BB962C8B-B14F-4D97-AF65-F5344CB8AC3E}">
        <p14:creationId xmlns:p14="http://schemas.microsoft.com/office/powerpoint/2010/main" val="621491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einfachZusammen mit WhatsApp -">
            <a:extLst>
              <a:ext uri="{FF2B5EF4-FFF2-40B4-BE49-F238E27FC236}">
                <a16:creationId xmlns:a16="http://schemas.microsoft.com/office/drawing/2014/main" id="{A6EFEBDE-6963-4062-A0A7-C5E5ACE49E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8963" y="1753992"/>
            <a:ext cx="3065167" cy="306516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B Messenger Icon New | Android-User.de">
            <a:extLst>
              <a:ext uri="{FF2B5EF4-FFF2-40B4-BE49-F238E27FC236}">
                <a16:creationId xmlns:a16="http://schemas.microsoft.com/office/drawing/2014/main" id="{4429A5DE-213B-4F86-9804-E035E42C7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5670" y="2064072"/>
            <a:ext cx="2615367" cy="261536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Neues Design für Instagram | Design Tagebuch">
            <a:extLst>
              <a:ext uri="{FF2B5EF4-FFF2-40B4-BE49-F238E27FC236}">
                <a16:creationId xmlns:a16="http://schemas.microsoft.com/office/drawing/2014/main" id="{029B2AC9-4C09-4A82-A43E-690B06920A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835" r="12350"/>
          <a:stretch/>
        </p:blipFill>
        <p:spPr bwMode="auto">
          <a:xfrm>
            <a:off x="8712576" y="1978891"/>
            <a:ext cx="2615367" cy="27857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Quickly Changing Social Network Logos : Stockvideos &amp; Filmmaterial (100 %  lizenzfrei) 34650898 | Shutterstock">
            <a:extLst>
              <a:ext uri="{FF2B5EF4-FFF2-40B4-BE49-F238E27FC236}">
                <a16:creationId xmlns:a16="http://schemas.microsoft.com/office/drawing/2014/main" id="{EA7ABAC8-0C21-4E2E-8054-DF20E80605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2244" r="22074"/>
          <a:stretch/>
        </p:blipFill>
        <p:spPr bwMode="auto">
          <a:xfrm>
            <a:off x="864057" y="1904249"/>
            <a:ext cx="2584906" cy="2615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388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a:extLst>
              <a:ext uri="{FF2B5EF4-FFF2-40B4-BE49-F238E27FC236}">
                <a16:creationId xmlns:a16="http://schemas.microsoft.com/office/drawing/2014/main" id="{DA98D2D8-A77E-4B2F-993E-3D5177CF5B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916" y="2267737"/>
            <a:ext cx="9811667" cy="359822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infachZusammen mit WhatsApp -">
            <a:extLst>
              <a:ext uri="{FF2B5EF4-FFF2-40B4-BE49-F238E27FC236}">
                <a16:creationId xmlns:a16="http://schemas.microsoft.com/office/drawing/2014/main" id="{A6EFEBDE-6963-4062-A0A7-C5E5ACE49E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2238" y="543987"/>
            <a:ext cx="1723750" cy="17237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FB Messenger Icon New | Android-User.de">
            <a:extLst>
              <a:ext uri="{FF2B5EF4-FFF2-40B4-BE49-F238E27FC236}">
                <a16:creationId xmlns:a16="http://schemas.microsoft.com/office/drawing/2014/main" id="{4429A5DE-213B-4F86-9804-E035E42C7D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4717" y="609568"/>
            <a:ext cx="1541750" cy="154175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Neues Design für Instagram | Design Tagebuch">
            <a:extLst>
              <a:ext uri="{FF2B5EF4-FFF2-40B4-BE49-F238E27FC236}">
                <a16:creationId xmlns:a16="http://schemas.microsoft.com/office/drawing/2014/main" id="{029B2AC9-4C09-4A82-A43E-690B06920A8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975" r="9297" b="6116"/>
          <a:stretch/>
        </p:blipFill>
        <p:spPr bwMode="auto">
          <a:xfrm>
            <a:off x="6449422" y="604275"/>
            <a:ext cx="1631425" cy="1552336"/>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descr="Ein Bild, das Licht enthält.&#10;&#10;Automatisch generierte Beschreibung">
            <a:extLst>
              <a:ext uri="{FF2B5EF4-FFF2-40B4-BE49-F238E27FC236}">
                <a16:creationId xmlns:a16="http://schemas.microsoft.com/office/drawing/2014/main" id="{9B13756B-874E-4FF3-801E-4EDE181BA1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25545" y="2390562"/>
            <a:ext cx="1202414" cy="1202414"/>
          </a:xfrm>
          <a:prstGeom prst="rect">
            <a:avLst/>
          </a:prstGeom>
        </p:spPr>
      </p:pic>
      <p:pic>
        <p:nvPicPr>
          <p:cNvPr id="4098" name="Picture 2">
            <a:extLst>
              <a:ext uri="{FF2B5EF4-FFF2-40B4-BE49-F238E27FC236}">
                <a16:creationId xmlns:a16="http://schemas.microsoft.com/office/drawing/2014/main" id="{4A1E05F8-96B7-451A-A7C2-5895E49130A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3392" r="12720" b="6259"/>
          <a:stretch/>
        </p:blipFill>
        <p:spPr bwMode="auto">
          <a:xfrm>
            <a:off x="8563588" y="4238214"/>
            <a:ext cx="1575041" cy="1498687"/>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descr="Ein Bild, das Pfeil enthält.&#10;&#10;Automatisch generierte Beschreibung">
            <a:extLst>
              <a:ext uri="{FF2B5EF4-FFF2-40B4-BE49-F238E27FC236}">
                <a16:creationId xmlns:a16="http://schemas.microsoft.com/office/drawing/2014/main" id="{35B0F860-ACF8-47AB-BB70-9C1653D444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09369" y="992034"/>
            <a:ext cx="1332352" cy="926074"/>
          </a:xfrm>
          <a:prstGeom prst="rect">
            <a:avLst/>
          </a:prstGeom>
        </p:spPr>
      </p:pic>
      <p:pic>
        <p:nvPicPr>
          <p:cNvPr id="14" name="Picture 2" descr="Quickly Changing Social Network Logos : Stockvideos &amp; Filmmaterial (100 %  lizenzfrei) 34650898 | Shutterstock">
            <a:extLst>
              <a:ext uri="{FF2B5EF4-FFF2-40B4-BE49-F238E27FC236}">
                <a16:creationId xmlns:a16="http://schemas.microsoft.com/office/drawing/2014/main" id="{1515877C-051F-4082-BC3E-87FF7822B62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2244" r="22074"/>
          <a:stretch/>
        </p:blipFill>
        <p:spPr bwMode="auto">
          <a:xfrm>
            <a:off x="732441" y="660977"/>
            <a:ext cx="1431068" cy="144793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275617B2-6FEF-44F7-BBEF-8F14988C9B4B}"/>
              </a:ext>
            </a:extLst>
          </p:cNvPr>
          <p:cNvPicPr>
            <a:picLocks noChangeAspect="1"/>
          </p:cNvPicPr>
          <p:nvPr/>
        </p:nvPicPr>
        <p:blipFill>
          <a:blip r:embed="rId10"/>
          <a:stretch>
            <a:fillRect/>
          </a:stretch>
        </p:blipFill>
        <p:spPr>
          <a:xfrm>
            <a:off x="633041" y="2390562"/>
            <a:ext cx="1612431" cy="1702355"/>
          </a:xfrm>
          <a:prstGeom prst="rect">
            <a:avLst/>
          </a:prstGeom>
        </p:spPr>
      </p:pic>
      <p:pic>
        <p:nvPicPr>
          <p:cNvPr id="4100" name="Picture 4" descr="Google Maps erhält neues App-Symbol | Design Tagebuch">
            <a:extLst>
              <a:ext uri="{FF2B5EF4-FFF2-40B4-BE49-F238E27FC236}">
                <a16:creationId xmlns:a16="http://schemas.microsoft.com/office/drawing/2014/main" id="{89289201-ED0E-4FE9-8752-C8D66005A59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3340" r="16263" b="3171"/>
          <a:stretch/>
        </p:blipFill>
        <p:spPr bwMode="auto">
          <a:xfrm>
            <a:off x="2433417" y="4066851"/>
            <a:ext cx="1775039" cy="1789280"/>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a:extLst>
              <a:ext uri="{FF2B5EF4-FFF2-40B4-BE49-F238E27FC236}">
                <a16:creationId xmlns:a16="http://schemas.microsoft.com/office/drawing/2014/main" id="{32BD7B2B-56E8-41B5-99A9-C964B99FB69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489456" y="4238214"/>
            <a:ext cx="1174472" cy="1365961"/>
          </a:xfrm>
          <a:prstGeom prst="rect">
            <a:avLst/>
          </a:prstGeom>
        </p:spPr>
      </p:pic>
      <p:pic>
        <p:nvPicPr>
          <p:cNvPr id="4102" name="Picture 6">
            <a:extLst>
              <a:ext uri="{FF2B5EF4-FFF2-40B4-BE49-F238E27FC236}">
                <a16:creationId xmlns:a16="http://schemas.microsoft.com/office/drawing/2014/main" id="{7568CDD7-51CB-4361-8841-65BA74B86DA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89357" y="833308"/>
            <a:ext cx="1243525" cy="1243525"/>
          </a:xfrm>
          <a:prstGeom prst="rect">
            <a:avLst/>
          </a:prstGeom>
          <a:noFill/>
          <a:extLst>
            <a:ext uri="{909E8E84-426E-40DD-AFC4-6F175D3DCCD1}">
              <a14:hiddenFill xmlns:a14="http://schemas.microsoft.com/office/drawing/2010/main">
                <a:solidFill>
                  <a:srgbClr val="FFFFFF"/>
                </a:solidFill>
              </a14:hiddenFill>
            </a:ext>
          </a:extLst>
        </p:spPr>
      </p:pic>
      <p:sp>
        <p:nvSpPr>
          <p:cNvPr id="15" name="Rechteck 14">
            <a:extLst>
              <a:ext uri="{FF2B5EF4-FFF2-40B4-BE49-F238E27FC236}">
                <a16:creationId xmlns:a16="http://schemas.microsoft.com/office/drawing/2014/main" id="{03A55554-D5F9-4891-A1C9-347B06F86015}"/>
              </a:ext>
            </a:extLst>
          </p:cNvPr>
          <p:cNvSpPr/>
          <p:nvPr/>
        </p:nvSpPr>
        <p:spPr>
          <a:xfrm>
            <a:off x="6449422" y="4238214"/>
            <a:ext cx="1775039" cy="1789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a:extLst>
              <a:ext uri="{FF2B5EF4-FFF2-40B4-BE49-F238E27FC236}">
                <a16:creationId xmlns:a16="http://schemas.microsoft.com/office/drawing/2014/main" id="{54CF0B2B-3AB6-4AC5-9B99-16BDD45A95C8}"/>
              </a:ext>
            </a:extLst>
          </p:cNvPr>
          <p:cNvPicPr>
            <a:picLocks noChangeAspect="1"/>
          </p:cNvPicPr>
          <p:nvPr/>
        </p:nvPicPr>
        <p:blipFill rotWithShape="1">
          <a:blip r:embed="rId14">
            <a:extLst>
              <a:ext uri="{28A0092B-C50C-407E-A947-70E740481C1C}">
                <a14:useLocalDpi xmlns:a14="http://schemas.microsoft.com/office/drawing/2010/main" val="0"/>
              </a:ext>
            </a:extLst>
          </a:blip>
          <a:srcRect l="22497" t="22028" r="23200" b="22621"/>
          <a:stretch/>
        </p:blipFill>
        <p:spPr>
          <a:xfrm>
            <a:off x="6549420" y="4260519"/>
            <a:ext cx="1575041" cy="1605447"/>
          </a:xfrm>
          <a:prstGeom prst="rect">
            <a:avLst/>
          </a:prstGeom>
        </p:spPr>
      </p:pic>
    </p:spTree>
    <p:extLst>
      <p:ext uri="{BB962C8B-B14F-4D97-AF65-F5344CB8AC3E}">
        <p14:creationId xmlns:p14="http://schemas.microsoft.com/office/powerpoint/2010/main" val="2384410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E521E0-50E7-4574-B47B-6F00FDAA386D}"/>
              </a:ext>
            </a:extLst>
          </p:cNvPr>
          <p:cNvSpPr>
            <a:spLocks noGrp="1"/>
          </p:cNvSpPr>
          <p:nvPr>
            <p:ph type="title"/>
          </p:nvPr>
        </p:nvSpPr>
        <p:spPr/>
        <p:txBody>
          <a:bodyPr>
            <a:normAutofit/>
          </a:bodyPr>
          <a:lstStyle/>
          <a:p>
            <a:r>
              <a:rPr lang="de-DE" sz="4000" b="1" dirty="0"/>
              <a:t>Statistik-Rallye </a:t>
            </a:r>
          </a:p>
        </p:txBody>
      </p:sp>
      <p:sp>
        <p:nvSpPr>
          <p:cNvPr id="3" name="Inhaltsplatzhalter 2">
            <a:extLst>
              <a:ext uri="{FF2B5EF4-FFF2-40B4-BE49-F238E27FC236}">
                <a16:creationId xmlns:a16="http://schemas.microsoft.com/office/drawing/2014/main" id="{18949A7E-4EFA-4844-86F9-F9D052764BE1}"/>
              </a:ext>
            </a:extLst>
          </p:cNvPr>
          <p:cNvSpPr>
            <a:spLocks noGrp="1"/>
          </p:cNvSpPr>
          <p:nvPr>
            <p:ph idx="1"/>
          </p:nvPr>
        </p:nvSpPr>
        <p:spPr>
          <a:xfrm>
            <a:off x="1097280" y="2085075"/>
            <a:ext cx="6750580" cy="3704392"/>
          </a:xfrm>
        </p:spPr>
        <p:txBody>
          <a:bodyPr/>
          <a:lstStyle/>
          <a:p>
            <a:r>
              <a:rPr lang="de-DE" dirty="0"/>
              <a:t>Informiert dich mithilfe der unterschiedlichen Materialien über die GAFA-Konzerne. </a:t>
            </a:r>
          </a:p>
          <a:p>
            <a:r>
              <a:rPr lang="de-DE" dirty="0"/>
              <a:t>Beschreibt die Bedeutung, Entwicklung und Aufbau des Facebook-Konzerns. </a:t>
            </a:r>
          </a:p>
          <a:p>
            <a:endParaRPr lang="de-DE" dirty="0"/>
          </a:p>
          <a:p>
            <a:endParaRPr lang="de-DE" dirty="0"/>
          </a:p>
          <a:p>
            <a:endParaRPr lang="de-DE" dirty="0"/>
          </a:p>
          <a:p>
            <a:endParaRPr lang="de-DE" dirty="0"/>
          </a:p>
          <a:p>
            <a:pPr marL="0" indent="0">
              <a:buNone/>
            </a:pPr>
            <a:r>
              <a:rPr lang="de-DE" dirty="0">
                <a:sym typeface="Wingdings" panose="05000000000000000000" pitchFamily="2" charset="2"/>
              </a:rPr>
              <a:t>  </a:t>
            </a:r>
            <a:endParaRPr lang="de-DE" dirty="0"/>
          </a:p>
        </p:txBody>
      </p:sp>
      <p:pic>
        <p:nvPicPr>
          <p:cNvPr id="4" name="Grafik 3">
            <a:extLst>
              <a:ext uri="{FF2B5EF4-FFF2-40B4-BE49-F238E27FC236}">
                <a16:creationId xmlns:a16="http://schemas.microsoft.com/office/drawing/2014/main" id="{59C3592C-2EED-49B4-A3C5-6E28326780FE}"/>
              </a:ext>
            </a:extLst>
          </p:cNvPr>
          <p:cNvPicPr>
            <a:picLocks noChangeAspect="1"/>
          </p:cNvPicPr>
          <p:nvPr/>
        </p:nvPicPr>
        <p:blipFill>
          <a:blip r:embed="rId2"/>
          <a:stretch>
            <a:fillRect/>
          </a:stretch>
        </p:blipFill>
        <p:spPr>
          <a:xfrm>
            <a:off x="8510614" y="1954611"/>
            <a:ext cx="3092501" cy="1474389"/>
          </a:xfrm>
          <a:prstGeom prst="rect">
            <a:avLst/>
          </a:prstGeom>
        </p:spPr>
      </p:pic>
      <p:pic>
        <p:nvPicPr>
          <p:cNvPr id="5" name="Grafik 4">
            <a:extLst>
              <a:ext uri="{FF2B5EF4-FFF2-40B4-BE49-F238E27FC236}">
                <a16:creationId xmlns:a16="http://schemas.microsoft.com/office/drawing/2014/main" id="{9EC9A208-6F3A-4BD3-8716-4480146FB8FA}"/>
              </a:ext>
            </a:extLst>
          </p:cNvPr>
          <p:cNvPicPr>
            <a:picLocks noChangeAspect="1"/>
          </p:cNvPicPr>
          <p:nvPr/>
        </p:nvPicPr>
        <p:blipFill>
          <a:blip r:embed="rId3"/>
          <a:stretch>
            <a:fillRect/>
          </a:stretch>
        </p:blipFill>
        <p:spPr>
          <a:xfrm>
            <a:off x="9464641" y="3937271"/>
            <a:ext cx="1184445" cy="1101761"/>
          </a:xfrm>
          <a:prstGeom prst="rect">
            <a:avLst/>
          </a:prstGeom>
        </p:spPr>
      </p:pic>
      <p:pic>
        <p:nvPicPr>
          <p:cNvPr id="6" name="Picture 2" descr="Quickly Changing Social Network Logos : Stockvideos &amp; Filmmaterial (100 %  lizenzfrei) 34650898 | Shutterstock">
            <a:extLst>
              <a:ext uri="{FF2B5EF4-FFF2-40B4-BE49-F238E27FC236}">
                <a16:creationId xmlns:a16="http://schemas.microsoft.com/office/drawing/2014/main" id="{BFB3FBC0-1138-43BE-B7DD-A8EB7EF455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244" r="22074"/>
          <a:stretch/>
        </p:blipFill>
        <p:spPr bwMode="auto">
          <a:xfrm>
            <a:off x="9738821" y="5547304"/>
            <a:ext cx="636084" cy="643579"/>
          </a:xfrm>
          <a:prstGeom prst="rect">
            <a:avLst/>
          </a:prstGeom>
          <a:noFill/>
          <a:extLst>
            <a:ext uri="{909E8E84-426E-40DD-AFC4-6F175D3DCCD1}">
              <a14:hiddenFill xmlns:a14="http://schemas.microsoft.com/office/drawing/2010/main">
                <a:solidFill>
                  <a:srgbClr val="FFFFFF"/>
                </a:solidFill>
              </a14:hiddenFill>
            </a:ext>
          </a:extLst>
        </p:spPr>
      </p:pic>
      <p:sp>
        <p:nvSpPr>
          <p:cNvPr id="7" name="Pfeil: nach rechts 6">
            <a:extLst>
              <a:ext uri="{FF2B5EF4-FFF2-40B4-BE49-F238E27FC236}">
                <a16:creationId xmlns:a16="http://schemas.microsoft.com/office/drawing/2014/main" id="{9E1EADA4-B23F-41A4-8B6C-72D8C947B2EA}"/>
              </a:ext>
            </a:extLst>
          </p:cNvPr>
          <p:cNvSpPr/>
          <p:nvPr/>
        </p:nvSpPr>
        <p:spPr>
          <a:xfrm rot="5400000">
            <a:off x="9928136" y="3574000"/>
            <a:ext cx="257452" cy="21827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p>
        </p:txBody>
      </p:sp>
      <p:sp>
        <p:nvSpPr>
          <p:cNvPr id="8" name="Pfeil: nach rechts 7">
            <a:extLst>
              <a:ext uri="{FF2B5EF4-FFF2-40B4-BE49-F238E27FC236}">
                <a16:creationId xmlns:a16="http://schemas.microsoft.com/office/drawing/2014/main" id="{F59EB53A-B2EE-4E9E-939E-661947B8145B}"/>
              </a:ext>
            </a:extLst>
          </p:cNvPr>
          <p:cNvSpPr/>
          <p:nvPr/>
        </p:nvSpPr>
        <p:spPr>
          <a:xfrm rot="5400000">
            <a:off x="9928135" y="5184032"/>
            <a:ext cx="257452" cy="21827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p>
        </p:txBody>
      </p:sp>
      <p:pic>
        <p:nvPicPr>
          <p:cNvPr id="10" name="Grafik 9" descr="Stoppuhr">
            <a:extLst>
              <a:ext uri="{FF2B5EF4-FFF2-40B4-BE49-F238E27FC236}">
                <a16:creationId xmlns:a16="http://schemas.microsoft.com/office/drawing/2014/main" id="{A126DFBB-7654-41C4-8F32-5BFD769C9B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58272" y="776753"/>
            <a:ext cx="614039" cy="614039"/>
          </a:xfrm>
          <a:prstGeom prst="rect">
            <a:avLst/>
          </a:prstGeom>
        </p:spPr>
      </p:pic>
      <p:sp>
        <p:nvSpPr>
          <p:cNvPr id="11" name="Textfeld 10">
            <a:extLst>
              <a:ext uri="{FF2B5EF4-FFF2-40B4-BE49-F238E27FC236}">
                <a16:creationId xmlns:a16="http://schemas.microsoft.com/office/drawing/2014/main" id="{140515CD-720E-436F-97C6-71B40B31218A}"/>
              </a:ext>
            </a:extLst>
          </p:cNvPr>
          <p:cNvSpPr txBox="1"/>
          <p:nvPr/>
        </p:nvSpPr>
        <p:spPr>
          <a:xfrm>
            <a:off x="10374905" y="1337908"/>
            <a:ext cx="780775" cy="369332"/>
          </a:xfrm>
          <a:prstGeom prst="rect">
            <a:avLst/>
          </a:prstGeom>
          <a:noFill/>
        </p:spPr>
        <p:txBody>
          <a:bodyPr wrap="square" rtlCol="0">
            <a:spAutoFit/>
          </a:bodyPr>
          <a:lstStyle/>
          <a:p>
            <a:r>
              <a:rPr lang="de-DE" dirty="0"/>
              <a:t>10min</a:t>
            </a:r>
          </a:p>
        </p:txBody>
      </p:sp>
    </p:spTree>
    <p:extLst>
      <p:ext uri="{BB962C8B-B14F-4D97-AF65-F5344CB8AC3E}">
        <p14:creationId xmlns:p14="http://schemas.microsoft.com/office/powerpoint/2010/main" val="1413091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1784C6-F0DB-4BCD-80DE-13AE7ADBA14F}"/>
              </a:ext>
            </a:extLst>
          </p:cNvPr>
          <p:cNvSpPr>
            <a:spLocks noGrp="1"/>
          </p:cNvSpPr>
          <p:nvPr>
            <p:ph type="ctrTitle"/>
          </p:nvPr>
        </p:nvSpPr>
        <p:spPr/>
        <p:txBody>
          <a:bodyPr>
            <a:normAutofit/>
          </a:bodyPr>
          <a:lstStyle/>
          <a:p>
            <a:r>
              <a:rPr lang="de-DE" sz="5400" b="1" dirty="0"/>
              <a:t>Digitale Monopole </a:t>
            </a:r>
            <a:r>
              <a:rPr lang="de-DE" sz="5400" dirty="0"/>
              <a:t>– </a:t>
            </a:r>
            <a:br>
              <a:rPr lang="de-DE" sz="5400" dirty="0"/>
            </a:br>
            <a:r>
              <a:rPr lang="de-DE" sz="5400" dirty="0"/>
              <a:t>Sollten Facebook </a:t>
            </a:r>
            <a:br>
              <a:rPr lang="de-DE" sz="5400" dirty="0"/>
            </a:br>
            <a:r>
              <a:rPr lang="de-DE" sz="5400" dirty="0"/>
              <a:t>und Co. zerschlagen </a:t>
            </a:r>
            <a:br>
              <a:rPr lang="de-DE" sz="5400" dirty="0"/>
            </a:br>
            <a:r>
              <a:rPr lang="de-DE" sz="5400" dirty="0"/>
              <a:t>werden? </a:t>
            </a:r>
          </a:p>
        </p:txBody>
      </p:sp>
      <p:pic>
        <p:nvPicPr>
          <p:cNvPr id="4" name="Picture 2">
            <a:extLst>
              <a:ext uri="{FF2B5EF4-FFF2-40B4-BE49-F238E27FC236}">
                <a16:creationId xmlns:a16="http://schemas.microsoft.com/office/drawing/2014/main" id="{40C9E219-4339-4FF7-A4E2-CC08C54DA3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7546" y="1518712"/>
            <a:ext cx="3747174" cy="249811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C89F8152-00C5-47F6-A4CD-6B41538A6697}"/>
              </a:ext>
            </a:extLst>
          </p:cNvPr>
          <p:cNvSpPr/>
          <p:nvPr/>
        </p:nvSpPr>
        <p:spPr>
          <a:xfrm>
            <a:off x="1097280" y="6509143"/>
            <a:ext cx="8716926" cy="246221"/>
          </a:xfrm>
          <a:prstGeom prst="rect">
            <a:avLst/>
          </a:prstGeom>
        </p:spPr>
        <p:txBody>
          <a:bodyPr wrap="square">
            <a:spAutoFit/>
          </a:bodyPr>
          <a:lstStyle/>
          <a:p>
            <a:r>
              <a:rPr lang="de-DE" sz="1000" dirty="0"/>
              <a:t>https://www.turi2.de/aktuell/lese-tipp-wie-gafam-in-der-krise-neue-maerkte-erobern-wollen/ [Stand: 22.11.2020]</a:t>
            </a:r>
          </a:p>
        </p:txBody>
      </p:sp>
    </p:spTree>
    <p:extLst>
      <p:ext uri="{BB962C8B-B14F-4D97-AF65-F5344CB8AC3E}">
        <p14:creationId xmlns:p14="http://schemas.microsoft.com/office/powerpoint/2010/main" val="3521396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36C21E-C360-4B1C-ADBD-6112978BAE84}"/>
              </a:ext>
            </a:extLst>
          </p:cNvPr>
          <p:cNvSpPr>
            <a:spLocks noGrp="1"/>
          </p:cNvSpPr>
          <p:nvPr>
            <p:ph type="title"/>
          </p:nvPr>
        </p:nvSpPr>
        <p:spPr/>
        <p:txBody>
          <a:bodyPr>
            <a:normAutofit/>
          </a:bodyPr>
          <a:lstStyle/>
          <a:p>
            <a:r>
              <a:rPr lang="de-DE" sz="4000" dirty="0"/>
              <a:t>Wiederholung </a:t>
            </a:r>
            <a:br>
              <a:rPr lang="de-DE" sz="4000" b="1" dirty="0"/>
            </a:br>
            <a:r>
              <a:rPr lang="de-DE" sz="4000" b="1" dirty="0"/>
              <a:t>Marktformen </a:t>
            </a:r>
          </a:p>
        </p:txBody>
      </p:sp>
      <p:sp>
        <p:nvSpPr>
          <p:cNvPr id="3" name="Inhaltsplatzhalter 2">
            <a:extLst>
              <a:ext uri="{FF2B5EF4-FFF2-40B4-BE49-F238E27FC236}">
                <a16:creationId xmlns:a16="http://schemas.microsoft.com/office/drawing/2014/main" id="{21BB37F8-34D5-4A3D-BEE3-F6BADADF89F5}"/>
              </a:ext>
            </a:extLst>
          </p:cNvPr>
          <p:cNvSpPr>
            <a:spLocks noGrp="1"/>
          </p:cNvSpPr>
          <p:nvPr>
            <p:ph idx="1"/>
          </p:nvPr>
        </p:nvSpPr>
        <p:spPr>
          <a:xfrm>
            <a:off x="822960" y="1845734"/>
            <a:ext cx="10576560" cy="4023360"/>
          </a:xfrm>
        </p:spPr>
        <p:txBody>
          <a:bodyPr>
            <a:normAutofit/>
          </a:bodyPr>
          <a:lstStyle/>
          <a:p>
            <a:endParaRPr lang="de-DE" dirty="0">
              <a:sym typeface="Wingdings" panose="05000000000000000000" pitchFamily="2" charset="2"/>
            </a:endParaRPr>
          </a:p>
          <a:p>
            <a:r>
              <a:rPr lang="de-DE" dirty="0">
                <a:sym typeface="Wingdings" panose="05000000000000000000" pitchFamily="2" charset="2"/>
              </a:rPr>
              <a:t>Fasst du Merkmale sowie Chancen und Grenzen der unterschiedlichen Marktformen kurz zusammen. </a:t>
            </a: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endParaRPr lang="de-DE" dirty="0">
              <a:sym typeface="Wingdings" panose="05000000000000000000" pitchFamily="2" charset="2"/>
            </a:endParaRPr>
          </a:p>
          <a:p>
            <a:pPr marL="0" indent="0">
              <a:buNone/>
            </a:pPr>
            <a:endParaRPr lang="de-DE" dirty="0">
              <a:sym typeface="Wingdings" panose="05000000000000000000" pitchFamily="2" charset="2"/>
            </a:endParaRPr>
          </a:p>
          <a:p>
            <a:r>
              <a:rPr lang="de-DE" dirty="0">
                <a:sym typeface="Wingdings" panose="05000000000000000000" pitchFamily="2" charset="2"/>
              </a:rPr>
              <a:t> Beschreibt, was „digitale Monopole“ sind und welche Probleme diese mit sich bringen könnten? </a:t>
            </a:r>
            <a:endParaRPr lang="de-DE" dirty="0"/>
          </a:p>
        </p:txBody>
      </p:sp>
      <p:graphicFrame>
        <p:nvGraphicFramePr>
          <p:cNvPr id="4" name="Tabelle 4">
            <a:extLst>
              <a:ext uri="{FF2B5EF4-FFF2-40B4-BE49-F238E27FC236}">
                <a16:creationId xmlns:a16="http://schemas.microsoft.com/office/drawing/2014/main" id="{C9B2EC76-A998-4FDD-9798-C8A28128B783}"/>
              </a:ext>
            </a:extLst>
          </p:cNvPr>
          <p:cNvGraphicFramePr>
            <a:graphicFrameLocks noGrp="1"/>
          </p:cNvGraphicFramePr>
          <p:nvPr>
            <p:extLst>
              <p:ext uri="{D42A27DB-BD31-4B8C-83A1-F6EECF244321}">
                <p14:modId xmlns:p14="http://schemas.microsoft.com/office/powerpoint/2010/main" val="1499144312"/>
              </p:ext>
            </p:extLst>
          </p:nvPr>
        </p:nvGraphicFramePr>
        <p:xfrm>
          <a:off x="1545603" y="3128318"/>
          <a:ext cx="9161754" cy="840148"/>
        </p:xfrm>
        <a:graphic>
          <a:graphicData uri="http://schemas.openxmlformats.org/drawingml/2006/table">
            <a:tbl>
              <a:tblPr firstRow="1" bandRow="1">
                <a:tableStyleId>{5C22544A-7EE6-4342-B048-85BDC9FD1C3A}</a:tableStyleId>
              </a:tblPr>
              <a:tblGrid>
                <a:gridCol w="3053918">
                  <a:extLst>
                    <a:ext uri="{9D8B030D-6E8A-4147-A177-3AD203B41FA5}">
                      <a16:colId xmlns:a16="http://schemas.microsoft.com/office/drawing/2014/main" val="2222392563"/>
                    </a:ext>
                  </a:extLst>
                </a:gridCol>
                <a:gridCol w="3053918">
                  <a:extLst>
                    <a:ext uri="{9D8B030D-6E8A-4147-A177-3AD203B41FA5}">
                      <a16:colId xmlns:a16="http://schemas.microsoft.com/office/drawing/2014/main" val="1916404376"/>
                    </a:ext>
                  </a:extLst>
                </a:gridCol>
                <a:gridCol w="3053918">
                  <a:extLst>
                    <a:ext uri="{9D8B030D-6E8A-4147-A177-3AD203B41FA5}">
                      <a16:colId xmlns:a16="http://schemas.microsoft.com/office/drawing/2014/main" val="1796442315"/>
                    </a:ext>
                  </a:extLst>
                </a:gridCol>
              </a:tblGrid>
              <a:tr h="840148">
                <a:tc>
                  <a:txBody>
                    <a:bodyPr/>
                    <a:lstStyle/>
                    <a:p>
                      <a:pPr algn="ctr"/>
                      <a:r>
                        <a:rPr lang="de-DE" dirty="0"/>
                        <a:t>Polypol </a:t>
                      </a:r>
                    </a:p>
                  </a:txBody>
                  <a:tcPr anchor="ctr">
                    <a:solidFill>
                      <a:schemeClr val="accent3">
                        <a:lumMod val="60000"/>
                        <a:lumOff val="40000"/>
                      </a:schemeClr>
                    </a:solidFill>
                  </a:tcPr>
                </a:tc>
                <a:tc>
                  <a:txBody>
                    <a:bodyPr/>
                    <a:lstStyle/>
                    <a:p>
                      <a:pPr algn="ctr"/>
                      <a:r>
                        <a:rPr lang="de-DE" dirty="0"/>
                        <a:t>Oligopol </a:t>
                      </a:r>
                    </a:p>
                  </a:txBody>
                  <a:tcPr anchor="ctr">
                    <a:solidFill>
                      <a:schemeClr val="accent4">
                        <a:lumMod val="75000"/>
                      </a:schemeClr>
                    </a:solidFill>
                  </a:tcPr>
                </a:tc>
                <a:tc>
                  <a:txBody>
                    <a:bodyPr/>
                    <a:lstStyle/>
                    <a:p>
                      <a:pPr algn="ctr"/>
                      <a:r>
                        <a:rPr lang="de-DE" dirty="0"/>
                        <a:t>Monopol </a:t>
                      </a:r>
                    </a:p>
                  </a:txBody>
                  <a:tcPr anchor="ctr">
                    <a:solidFill>
                      <a:schemeClr val="accent5">
                        <a:lumMod val="75000"/>
                      </a:schemeClr>
                    </a:solidFill>
                  </a:tcPr>
                </a:tc>
                <a:extLst>
                  <a:ext uri="{0D108BD9-81ED-4DB2-BD59-A6C34878D82A}">
                    <a16:rowId xmlns:a16="http://schemas.microsoft.com/office/drawing/2014/main" val="3754180964"/>
                  </a:ext>
                </a:extLst>
              </a:tr>
            </a:tbl>
          </a:graphicData>
        </a:graphic>
      </p:graphicFrame>
      <p:pic>
        <p:nvPicPr>
          <p:cNvPr id="6" name="Grafik 5" descr="Kundenbewertung">
            <a:extLst>
              <a:ext uri="{FF2B5EF4-FFF2-40B4-BE49-F238E27FC236}">
                <a16:creationId xmlns:a16="http://schemas.microsoft.com/office/drawing/2014/main" id="{2F6F4660-364A-466C-AB35-32F731051A0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15600" y="937742"/>
            <a:ext cx="640080" cy="640080"/>
          </a:xfrm>
          <a:prstGeom prst="rect">
            <a:avLst/>
          </a:prstGeom>
        </p:spPr>
      </p:pic>
      <p:pic>
        <p:nvPicPr>
          <p:cNvPr id="8" name="Grafik 7" descr="Kinder">
            <a:extLst>
              <a:ext uri="{FF2B5EF4-FFF2-40B4-BE49-F238E27FC236}">
                <a16:creationId xmlns:a16="http://schemas.microsoft.com/office/drawing/2014/main" id="{E244AF31-0D67-483E-920A-A1D47C6F9C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26018" y="4076840"/>
            <a:ext cx="740735" cy="740735"/>
          </a:xfrm>
          <a:prstGeom prst="rect">
            <a:avLst/>
          </a:prstGeom>
        </p:spPr>
      </p:pic>
      <p:pic>
        <p:nvPicPr>
          <p:cNvPr id="9" name="Grafik 8" descr="Kinder">
            <a:extLst>
              <a:ext uri="{FF2B5EF4-FFF2-40B4-BE49-F238E27FC236}">
                <a16:creationId xmlns:a16="http://schemas.microsoft.com/office/drawing/2014/main" id="{848BCE4E-E849-4B42-894B-565A3BADFD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35776" y="4076839"/>
            <a:ext cx="740735" cy="740735"/>
          </a:xfrm>
          <a:prstGeom prst="rect">
            <a:avLst/>
          </a:prstGeom>
        </p:spPr>
      </p:pic>
      <p:pic>
        <p:nvPicPr>
          <p:cNvPr id="10" name="Grafik 9" descr="Kinder">
            <a:extLst>
              <a:ext uri="{FF2B5EF4-FFF2-40B4-BE49-F238E27FC236}">
                <a16:creationId xmlns:a16="http://schemas.microsoft.com/office/drawing/2014/main" id="{11574125-E71F-4B85-8168-6B03CFF957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00114" y="4076840"/>
            <a:ext cx="740735" cy="740735"/>
          </a:xfrm>
          <a:prstGeom prst="rect">
            <a:avLst/>
          </a:prstGeom>
        </p:spPr>
      </p:pic>
      <p:pic>
        <p:nvPicPr>
          <p:cNvPr id="11" name="Grafik 10" descr="Kinder">
            <a:extLst>
              <a:ext uri="{FF2B5EF4-FFF2-40B4-BE49-F238E27FC236}">
                <a16:creationId xmlns:a16="http://schemas.microsoft.com/office/drawing/2014/main" id="{AA458E15-2A58-496F-B42D-CE66673784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9862" y="4076840"/>
            <a:ext cx="740735" cy="740735"/>
          </a:xfrm>
          <a:prstGeom prst="rect">
            <a:avLst/>
          </a:prstGeom>
        </p:spPr>
      </p:pic>
      <p:pic>
        <p:nvPicPr>
          <p:cNvPr id="13" name="Grafik 12" descr="Frau">
            <a:extLst>
              <a:ext uri="{FF2B5EF4-FFF2-40B4-BE49-F238E27FC236}">
                <a16:creationId xmlns:a16="http://schemas.microsoft.com/office/drawing/2014/main" id="{3B8928E7-05CB-47F0-ADBF-7C57085EF0C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931349" y="4076839"/>
            <a:ext cx="513998" cy="513998"/>
          </a:xfrm>
          <a:prstGeom prst="rect">
            <a:avLst/>
          </a:prstGeom>
        </p:spPr>
      </p:pic>
    </p:spTree>
    <p:extLst>
      <p:ext uri="{BB962C8B-B14F-4D97-AF65-F5344CB8AC3E}">
        <p14:creationId xmlns:p14="http://schemas.microsoft.com/office/powerpoint/2010/main" val="811091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23E118-8AE6-4120-AC28-3AD88478A09A}"/>
              </a:ext>
            </a:extLst>
          </p:cNvPr>
          <p:cNvSpPr>
            <a:spLocks noGrp="1"/>
          </p:cNvSpPr>
          <p:nvPr>
            <p:ph type="title"/>
          </p:nvPr>
        </p:nvSpPr>
        <p:spPr/>
        <p:txBody>
          <a:bodyPr>
            <a:normAutofit/>
          </a:bodyPr>
          <a:lstStyle/>
          <a:p>
            <a:r>
              <a:rPr lang="de-DE" sz="4000" b="1" dirty="0"/>
              <a:t>Digitale Monopole </a:t>
            </a:r>
            <a:r>
              <a:rPr lang="de-DE" sz="4000" dirty="0"/>
              <a:t>– </a:t>
            </a:r>
            <a:br>
              <a:rPr lang="de-DE" sz="4000" dirty="0"/>
            </a:br>
            <a:r>
              <a:rPr lang="de-DE" sz="4000" dirty="0"/>
              <a:t>Sollten Facebook und Co. zerschlagen werden? </a:t>
            </a:r>
          </a:p>
        </p:txBody>
      </p:sp>
      <p:sp>
        <p:nvSpPr>
          <p:cNvPr id="4" name="Rechteck 3">
            <a:extLst>
              <a:ext uri="{FF2B5EF4-FFF2-40B4-BE49-F238E27FC236}">
                <a16:creationId xmlns:a16="http://schemas.microsoft.com/office/drawing/2014/main" id="{52A85AED-A2DE-4EB1-91B7-D54932800DB9}"/>
              </a:ext>
            </a:extLst>
          </p:cNvPr>
          <p:cNvSpPr/>
          <p:nvPr/>
        </p:nvSpPr>
        <p:spPr>
          <a:xfrm>
            <a:off x="1097280" y="2345571"/>
            <a:ext cx="5958840" cy="2814873"/>
          </a:xfrm>
          <a:prstGeom prst="rect">
            <a:avLst/>
          </a:prstGeom>
        </p:spPr>
        <p:txBody>
          <a:bodyPr wrap="square">
            <a:spAutoFit/>
          </a:bodyPr>
          <a:lstStyle/>
          <a:p>
            <a:pPr indent="228600">
              <a:lnSpc>
                <a:spcPct val="107000"/>
              </a:lnSpc>
              <a:spcAft>
                <a:spcPts val="800"/>
              </a:spcAft>
            </a:pPr>
            <a:r>
              <a:rPr lang="de-DE" sz="2000" b="1" dirty="0">
                <a:solidFill>
                  <a:srgbClr val="000000"/>
                </a:solidFill>
                <a:ea typeface="Calibri" panose="020F0502020204030204" pitchFamily="34" charset="0"/>
                <a:cs typeface="Times New Roman" panose="02020603050405020304" pitchFamily="18" charset="0"/>
              </a:rPr>
              <a:t>Aufgaben</a:t>
            </a:r>
            <a:endParaRPr lang="de-DE" sz="2000" dirty="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2000" dirty="0">
                <a:solidFill>
                  <a:srgbClr val="000000"/>
                </a:solidFill>
                <a:ea typeface="Calibri" panose="020F0502020204030204" pitchFamily="34" charset="0"/>
                <a:cs typeface="Times New Roman" panose="02020603050405020304" pitchFamily="18" charset="0"/>
              </a:rPr>
              <a:t>Arbeite aus dem Text die Vorwürfe gegenüber dem GAFA-Konzern heraus. Tragt diese in kurzen Stichpunkten in die entsprechende Spalte auf dem Handout ein.  </a:t>
            </a:r>
            <a:endParaRPr lang="de-DE" sz="2000" dirty="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2000" dirty="0">
                <a:solidFill>
                  <a:srgbClr val="000000"/>
                </a:solidFill>
                <a:ea typeface="Calibri" panose="020F0502020204030204" pitchFamily="34" charset="0"/>
                <a:cs typeface="Times New Roman" panose="02020603050405020304" pitchFamily="18" charset="0"/>
              </a:rPr>
              <a:t>Vergleicht eure Argumente und erklärt diese in Bezug auf Chancen/Grenzen für das Marktgleichgewicht und den Wettbewerb. </a:t>
            </a:r>
            <a:endParaRPr lang="de-DE" sz="2000" dirty="0">
              <a:ea typeface="Calibri" panose="020F0502020204030204" pitchFamily="34" charset="0"/>
              <a:cs typeface="Times New Roman" panose="02020603050405020304" pitchFamily="18" charset="0"/>
            </a:endParaRPr>
          </a:p>
        </p:txBody>
      </p:sp>
      <p:pic>
        <p:nvPicPr>
          <p:cNvPr id="11" name="Grafik 10" descr="Ein Bild, das Licht enthält.&#10;&#10;Automatisch generierte Beschreibung">
            <a:extLst>
              <a:ext uri="{FF2B5EF4-FFF2-40B4-BE49-F238E27FC236}">
                <a16:creationId xmlns:a16="http://schemas.microsoft.com/office/drawing/2014/main" id="{7DC24604-35C4-4B18-A5B1-266DDEFB3D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1271" y="4461937"/>
            <a:ext cx="599961" cy="599961"/>
          </a:xfrm>
          <a:prstGeom prst="rect">
            <a:avLst/>
          </a:prstGeom>
        </p:spPr>
      </p:pic>
      <p:pic>
        <p:nvPicPr>
          <p:cNvPr id="12" name="Picture 2">
            <a:extLst>
              <a:ext uri="{FF2B5EF4-FFF2-40B4-BE49-F238E27FC236}">
                <a16:creationId xmlns:a16="http://schemas.microsoft.com/office/drawing/2014/main" id="{B710DACD-DE70-42B5-B280-4DEAA01FB42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92" r="12720" b="6259"/>
          <a:stretch/>
        </p:blipFill>
        <p:spPr bwMode="auto">
          <a:xfrm>
            <a:off x="8625149" y="4517836"/>
            <a:ext cx="630527" cy="599961"/>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a:extLst>
              <a:ext uri="{FF2B5EF4-FFF2-40B4-BE49-F238E27FC236}">
                <a16:creationId xmlns:a16="http://schemas.microsoft.com/office/drawing/2014/main" id="{E567733D-28C2-465E-9A2C-F229037E4FE5}"/>
              </a:ext>
            </a:extLst>
          </p:cNvPr>
          <p:cNvPicPr>
            <a:picLocks noChangeAspect="1"/>
          </p:cNvPicPr>
          <p:nvPr/>
        </p:nvPicPr>
        <p:blipFill rotWithShape="1">
          <a:blip r:embed="rId4">
            <a:extLst>
              <a:ext uri="{28A0092B-C50C-407E-A947-70E740481C1C}">
                <a14:useLocalDpi xmlns:a14="http://schemas.microsoft.com/office/drawing/2010/main" val="0"/>
              </a:ext>
            </a:extLst>
          </a:blip>
          <a:srcRect l="22497" t="22028" r="23200" b="22621"/>
          <a:stretch/>
        </p:blipFill>
        <p:spPr>
          <a:xfrm>
            <a:off x="10608093" y="3021118"/>
            <a:ext cx="630527" cy="642700"/>
          </a:xfrm>
          <a:prstGeom prst="rect">
            <a:avLst/>
          </a:prstGeom>
        </p:spPr>
      </p:pic>
      <p:pic>
        <p:nvPicPr>
          <p:cNvPr id="3" name="Grafik 2">
            <a:extLst>
              <a:ext uri="{FF2B5EF4-FFF2-40B4-BE49-F238E27FC236}">
                <a16:creationId xmlns:a16="http://schemas.microsoft.com/office/drawing/2014/main" id="{929C42CD-61D6-483C-A3F0-4E567ABD6312}"/>
              </a:ext>
            </a:extLst>
          </p:cNvPr>
          <p:cNvPicPr>
            <a:picLocks noChangeAspect="1"/>
          </p:cNvPicPr>
          <p:nvPr/>
        </p:nvPicPr>
        <p:blipFill>
          <a:blip r:embed="rId5"/>
          <a:stretch>
            <a:fillRect/>
          </a:stretch>
        </p:blipFill>
        <p:spPr>
          <a:xfrm>
            <a:off x="8602462" y="2476881"/>
            <a:ext cx="1236194" cy="1269799"/>
          </a:xfrm>
          <a:prstGeom prst="rect">
            <a:avLst/>
          </a:prstGeom>
        </p:spPr>
      </p:pic>
      <p:pic>
        <p:nvPicPr>
          <p:cNvPr id="14" name="Grafik 13">
            <a:extLst>
              <a:ext uri="{FF2B5EF4-FFF2-40B4-BE49-F238E27FC236}">
                <a16:creationId xmlns:a16="http://schemas.microsoft.com/office/drawing/2014/main" id="{58B40621-C7D9-4438-875A-2855FD274E8F}"/>
              </a:ext>
            </a:extLst>
          </p:cNvPr>
          <p:cNvPicPr>
            <a:picLocks noChangeAspect="1"/>
          </p:cNvPicPr>
          <p:nvPr/>
        </p:nvPicPr>
        <p:blipFill rotWithShape="1">
          <a:blip r:embed="rId4">
            <a:extLst>
              <a:ext uri="{28A0092B-C50C-407E-A947-70E740481C1C}">
                <a14:useLocalDpi xmlns:a14="http://schemas.microsoft.com/office/drawing/2010/main" val="0"/>
              </a:ext>
            </a:extLst>
          </a:blip>
          <a:srcRect l="22497" t="22028" r="23200" b="22621"/>
          <a:stretch/>
        </p:blipFill>
        <p:spPr>
          <a:xfrm>
            <a:off x="10035421" y="2469081"/>
            <a:ext cx="630527" cy="642700"/>
          </a:xfrm>
          <a:prstGeom prst="rect">
            <a:avLst/>
          </a:prstGeom>
        </p:spPr>
      </p:pic>
      <p:pic>
        <p:nvPicPr>
          <p:cNvPr id="15" name="Grafik 14">
            <a:extLst>
              <a:ext uri="{FF2B5EF4-FFF2-40B4-BE49-F238E27FC236}">
                <a16:creationId xmlns:a16="http://schemas.microsoft.com/office/drawing/2014/main" id="{76AA8A8D-1DD1-48C0-A7D4-ED312F0CFB3A}"/>
              </a:ext>
            </a:extLst>
          </p:cNvPr>
          <p:cNvPicPr>
            <a:picLocks noChangeAspect="1"/>
          </p:cNvPicPr>
          <p:nvPr/>
        </p:nvPicPr>
        <p:blipFill rotWithShape="1">
          <a:blip r:embed="rId4">
            <a:extLst>
              <a:ext uri="{28A0092B-C50C-407E-A947-70E740481C1C}">
                <a14:useLocalDpi xmlns:a14="http://schemas.microsoft.com/office/drawing/2010/main" val="0"/>
              </a:ext>
            </a:extLst>
          </a:blip>
          <a:srcRect l="22497" t="22028" r="23200" b="22621"/>
          <a:stretch/>
        </p:blipFill>
        <p:spPr>
          <a:xfrm>
            <a:off x="10035420" y="3021118"/>
            <a:ext cx="630527" cy="642700"/>
          </a:xfrm>
          <a:prstGeom prst="rect">
            <a:avLst/>
          </a:prstGeom>
        </p:spPr>
      </p:pic>
      <p:pic>
        <p:nvPicPr>
          <p:cNvPr id="16" name="Grafik 15">
            <a:extLst>
              <a:ext uri="{FF2B5EF4-FFF2-40B4-BE49-F238E27FC236}">
                <a16:creationId xmlns:a16="http://schemas.microsoft.com/office/drawing/2014/main" id="{4CC807D2-6AFB-48BC-8C90-A65F6CBC4A4F}"/>
              </a:ext>
            </a:extLst>
          </p:cNvPr>
          <p:cNvPicPr>
            <a:picLocks noChangeAspect="1"/>
          </p:cNvPicPr>
          <p:nvPr/>
        </p:nvPicPr>
        <p:blipFill rotWithShape="1">
          <a:blip r:embed="rId4">
            <a:extLst>
              <a:ext uri="{28A0092B-C50C-407E-A947-70E740481C1C}">
                <a14:useLocalDpi xmlns:a14="http://schemas.microsoft.com/office/drawing/2010/main" val="0"/>
              </a:ext>
            </a:extLst>
          </a:blip>
          <a:srcRect l="22497" t="22028" r="23200" b="22621"/>
          <a:stretch/>
        </p:blipFill>
        <p:spPr>
          <a:xfrm>
            <a:off x="10608093" y="2470063"/>
            <a:ext cx="630527" cy="642700"/>
          </a:xfrm>
          <a:prstGeom prst="rect">
            <a:avLst/>
          </a:prstGeom>
        </p:spPr>
      </p:pic>
      <p:pic>
        <p:nvPicPr>
          <p:cNvPr id="17" name="Grafik 16" descr="Ein Bild, das Licht enthält.&#10;&#10;Automatisch generierte Beschreibung">
            <a:extLst>
              <a:ext uri="{FF2B5EF4-FFF2-40B4-BE49-F238E27FC236}">
                <a16:creationId xmlns:a16="http://schemas.microsoft.com/office/drawing/2014/main" id="{8F076F2F-A3DF-4047-85B8-7F992B677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6553" y="3852739"/>
            <a:ext cx="599961" cy="599961"/>
          </a:xfrm>
          <a:prstGeom prst="rect">
            <a:avLst/>
          </a:prstGeom>
        </p:spPr>
      </p:pic>
      <p:pic>
        <p:nvPicPr>
          <p:cNvPr id="18" name="Grafik 17" descr="Ein Bild, das Licht enthält.&#10;&#10;Automatisch generierte Beschreibung">
            <a:extLst>
              <a:ext uri="{FF2B5EF4-FFF2-40B4-BE49-F238E27FC236}">
                <a16:creationId xmlns:a16="http://schemas.microsoft.com/office/drawing/2014/main" id="{08C8468C-98C5-48F3-8B23-12601E21D8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4130" y="3843502"/>
            <a:ext cx="599961" cy="599961"/>
          </a:xfrm>
          <a:prstGeom prst="rect">
            <a:avLst/>
          </a:prstGeom>
        </p:spPr>
      </p:pic>
      <p:pic>
        <p:nvPicPr>
          <p:cNvPr id="19" name="Grafik 18" descr="Ein Bild, das Licht enthält.&#10;&#10;Automatisch generierte Beschreibung">
            <a:extLst>
              <a:ext uri="{FF2B5EF4-FFF2-40B4-BE49-F238E27FC236}">
                <a16:creationId xmlns:a16="http://schemas.microsoft.com/office/drawing/2014/main" id="{8CDD8FF9-5DDD-4FF3-861D-9A8F252A6A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4129" y="4443463"/>
            <a:ext cx="599961" cy="599961"/>
          </a:xfrm>
          <a:prstGeom prst="rect">
            <a:avLst/>
          </a:prstGeom>
        </p:spPr>
      </p:pic>
      <p:pic>
        <p:nvPicPr>
          <p:cNvPr id="20" name="Picture 2">
            <a:extLst>
              <a:ext uri="{FF2B5EF4-FFF2-40B4-BE49-F238E27FC236}">
                <a16:creationId xmlns:a16="http://schemas.microsoft.com/office/drawing/2014/main" id="{D4EA18C6-EBB5-4600-A0ED-177F02629E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92" r="12720" b="6259"/>
          <a:stretch/>
        </p:blipFill>
        <p:spPr bwMode="auto">
          <a:xfrm>
            <a:off x="9251131" y="4517837"/>
            <a:ext cx="630527" cy="59996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CF93A8FB-42DF-4C79-8DF9-8DA98E559D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92" r="12720" b="6259"/>
          <a:stretch/>
        </p:blipFill>
        <p:spPr bwMode="auto">
          <a:xfrm>
            <a:off x="9251132" y="3886240"/>
            <a:ext cx="630527" cy="59996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AC3CF3B5-2736-4B5A-9E61-3178D94D5A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92" r="12720" b="6259"/>
          <a:stretch/>
        </p:blipFill>
        <p:spPr bwMode="auto">
          <a:xfrm>
            <a:off x="8620605" y="3902058"/>
            <a:ext cx="630527" cy="599961"/>
          </a:xfrm>
          <a:prstGeom prst="rect">
            <a:avLst/>
          </a:prstGeom>
          <a:noFill/>
          <a:extLst>
            <a:ext uri="{909E8E84-426E-40DD-AFC4-6F175D3DCCD1}">
              <a14:hiddenFill xmlns:a14="http://schemas.microsoft.com/office/drawing/2010/main">
                <a:solidFill>
                  <a:srgbClr val="FFFFFF"/>
                </a:solidFill>
              </a14:hiddenFill>
            </a:ext>
          </a:extLst>
        </p:spPr>
      </p:pic>
      <p:pic>
        <p:nvPicPr>
          <p:cNvPr id="25" name="Grafik 24" descr="Sitzungssaal">
            <a:extLst>
              <a:ext uri="{FF2B5EF4-FFF2-40B4-BE49-F238E27FC236}">
                <a16:creationId xmlns:a16="http://schemas.microsoft.com/office/drawing/2014/main" id="{6F7EC88D-3B8F-43EA-A235-EE6521CC214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58665" y="5378469"/>
            <a:ext cx="692018" cy="692018"/>
          </a:xfrm>
          <a:prstGeom prst="rect">
            <a:avLst/>
          </a:prstGeom>
        </p:spPr>
      </p:pic>
      <p:sp>
        <p:nvSpPr>
          <p:cNvPr id="26" name="Textfeld 25">
            <a:extLst>
              <a:ext uri="{FF2B5EF4-FFF2-40B4-BE49-F238E27FC236}">
                <a16:creationId xmlns:a16="http://schemas.microsoft.com/office/drawing/2014/main" id="{25989511-4061-4182-B8F9-4BE5D36BB101}"/>
              </a:ext>
            </a:extLst>
          </p:cNvPr>
          <p:cNvSpPr txBox="1"/>
          <p:nvPr/>
        </p:nvSpPr>
        <p:spPr>
          <a:xfrm>
            <a:off x="9872860" y="5322569"/>
            <a:ext cx="208411" cy="369332"/>
          </a:xfrm>
          <a:prstGeom prst="rect">
            <a:avLst/>
          </a:prstGeom>
          <a:noFill/>
        </p:spPr>
        <p:txBody>
          <a:bodyPr wrap="square" rtlCol="0">
            <a:spAutoFit/>
          </a:bodyPr>
          <a:lstStyle/>
          <a:p>
            <a:r>
              <a:rPr lang="de-DE" dirty="0"/>
              <a:t>5</a:t>
            </a:r>
          </a:p>
        </p:txBody>
      </p:sp>
    </p:spTree>
    <p:extLst>
      <p:ext uri="{BB962C8B-B14F-4D97-AF65-F5344CB8AC3E}">
        <p14:creationId xmlns:p14="http://schemas.microsoft.com/office/powerpoint/2010/main" val="3319225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249E86-29CC-4BEB-A7A4-9D3AC3264A56}"/>
              </a:ext>
            </a:extLst>
          </p:cNvPr>
          <p:cNvSpPr>
            <a:spLocks noGrp="1"/>
          </p:cNvSpPr>
          <p:nvPr>
            <p:ph type="title"/>
          </p:nvPr>
        </p:nvSpPr>
        <p:spPr/>
        <p:txBody>
          <a:bodyPr>
            <a:normAutofit/>
          </a:bodyPr>
          <a:lstStyle/>
          <a:p>
            <a:r>
              <a:rPr lang="de-DE" sz="4000" dirty="0"/>
              <a:t>Wiederholung </a:t>
            </a:r>
            <a:br>
              <a:rPr lang="de-DE" sz="4000" b="1" dirty="0"/>
            </a:br>
            <a:r>
              <a:rPr lang="de-DE" sz="4000" b="1" dirty="0"/>
              <a:t>Funktionen des Wettbewerbs </a:t>
            </a:r>
          </a:p>
        </p:txBody>
      </p:sp>
      <p:sp>
        <p:nvSpPr>
          <p:cNvPr id="5" name="Rechteck 4">
            <a:extLst>
              <a:ext uri="{FF2B5EF4-FFF2-40B4-BE49-F238E27FC236}">
                <a16:creationId xmlns:a16="http://schemas.microsoft.com/office/drawing/2014/main" id="{94F39F16-5C36-4B6A-A711-4E19135C04CE}"/>
              </a:ext>
            </a:extLst>
          </p:cNvPr>
          <p:cNvSpPr/>
          <p:nvPr/>
        </p:nvSpPr>
        <p:spPr>
          <a:xfrm>
            <a:off x="1097280" y="6440592"/>
            <a:ext cx="7931020" cy="261610"/>
          </a:xfrm>
          <a:prstGeom prst="rect">
            <a:avLst/>
          </a:prstGeom>
        </p:spPr>
        <p:txBody>
          <a:bodyPr wrap="square">
            <a:spAutoFit/>
          </a:bodyPr>
          <a:lstStyle/>
          <a:p>
            <a:r>
              <a:rPr lang="de-DE" sz="1050" dirty="0">
                <a:latin typeface="bsSirahSans1-Light"/>
                <a:ea typeface="Calibri" panose="020F0502020204030204" pitchFamily="34" charset="0"/>
                <a:cs typeface="bsSirahSans1-Light"/>
              </a:rPr>
              <a:t>WESTERMANN GRUPPE: PRAXIS POLITIK &amp; WIRTSCHAFT 5-2020</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Ellipse 2">
            <a:extLst>
              <a:ext uri="{FF2B5EF4-FFF2-40B4-BE49-F238E27FC236}">
                <a16:creationId xmlns:a16="http://schemas.microsoft.com/office/drawing/2014/main" id="{238A7D3B-6558-4977-9A1B-C988FBC905FD}"/>
              </a:ext>
            </a:extLst>
          </p:cNvPr>
          <p:cNvSpPr/>
          <p:nvPr/>
        </p:nvSpPr>
        <p:spPr>
          <a:xfrm>
            <a:off x="4845528" y="3431486"/>
            <a:ext cx="2654423" cy="956569"/>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Funktionen des Wettbewerbs </a:t>
            </a:r>
          </a:p>
        </p:txBody>
      </p:sp>
      <p:sp>
        <p:nvSpPr>
          <p:cNvPr id="6" name="Rechteck 5">
            <a:extLst>
              <a:ext uri="{FF2B5EF4-FFF2-40B4-BE49-F238E27FC236}">
                <a16:creationId xmlns:a16="http://schemas.microsoft.com/office/drawing/2014/main" id="{1C82D011-DF9F-45A5-A62F-CCC4FB47DCEF}"/>
              </a:ext>
            </a:extLst>
          </p:cNvPr>
          <p:cNvSpPr/>
          <p:nvPr/>
        </p:nvSpPr>
        <p:spPr>
          <a:xfrm>
            <a:off x="2205478" y="2330032"/>
            <a:ext cx="2317072" cy="86113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Förderung des technischen Fortschritts </a:t>
            </a:r>
          </a:p>
        </p:txBody>
      </p:sp>
      <p:sp>
        <p:nvSpPr>
          <p:cNvPr id="8" name="Rechteck 7">
            <a:extLst>
              <a:ext uri="{FF2B5EF4-FFF2-40B4-BE49-F238E27FC236}">
                <a16:creationId xmlns:a16="http://schemas.microsoft.com/office/drawing/2014/main" id="{97B5BEF9-5EBF-4EB8-BAEC-BC78B57DA33C}"/>
              </a:ext>
            </a:extLst>
          </p:cNvPr>
          <p:cNvSpPr/>
          <p:nvPr/>
        </p:nvSpPr>
        <p:spPr>
          <a:xfrm>
            <a:off x="8524043" y="3695972"/>
            <a:ext cx="2317072" cy="86113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Bewahrung wirtschaftlicher Entscheidungsfreiheit </a:t>
            </a:r>
          </a:p>
        </p:txBody>
      </p:sp>
      <p:sp>
        <p:nvSpPr>
          <p:cNvPr id="9" name="Rechteck 8">
            <a:extLst>
              <a:ext uri="{FF2B5EF4-FFF2-40B4-BE49-F238E27FC236}">
                <a16:creationId xmlns:a16="http://schemas.microsoft.com/office/drawing/2014/main" id="{19EC1332-2288-44B3-9F8B-C6945F70A04B}"/>
              </a:ext>
            </a:extLst>
          </p:cNvPr>
          <p:cNvSpPr/>
          <p:nvPr/>
        </p:nvSpPr>
        <p:spPr>
          <a:xfrm>
            <a:off x="7669448" y="2266253"/>
            <a:ext cx="2717704" cy="86113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Gerechte Einkommensverteilung nach Leistungsfähigkeit </a:t>
            </a:r>
          </a:p>
        </p:txBody>
      </p:sp>
      <p:sp>
        <p:nvSpPr>
          <p:cNvPr id="10" name="Rechteck 9">
            <a:extLst>
              <a:ext uri="{FF2B5EF4-FFF2-40B4-BE49-F238E27FC236}">
                <a16:creationId xmlns:a16="http://schemas.microsoft.com/office/drawing/2014/main" id="{ABE334A8-E428-4770-A285-1AF2769F70AC}"/>
              </a:ext>
            </a:extLst>
          </p:cNvPr>
          <p:cNvSpPr/>
          <p:nvPr/>
        </p:nvSpPr>
        <p:spPr>
          <a:xfrm>
            <a:off x="2844549" y="4945751"/>
            <a:ext cx="2966622" cy="86113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Selektion wirtschaftlich schwacher Anbieter aus dem Marktgeschehen </a:t>
            </a:r>
          </a:p>
        </p:txBody>
      </p:sp>
      <p:sp>
        <p:nvSpPr>
          <p:cNvPr id="11" name="Rechteck 10">
            <a:extLst>
              <a:ext uri="{FF2B5EF4-FFF2-40B4-BE49-F238E27FC236}">
                <a16:creationId xmlns:a16="http://schemas.microsoft.com/office/drawing/2014/main" id="{FAB7F6AD-3540-4FBC-9933-A91739659C9A}"/>
              </a:ext>
            </a:extLst>
          </p:cNvPr>
          <p:cNvSpPr/>
          <p:nvPr/>
        </p:nvSpPr>
        <p:spPr>
          <a:xfrm>
            <a:off x="1152026" y="3617281"/>
            <a:ext cx="2774272" cy="86113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Optimaler wirtschaftlicher Einsatz von Produktionsmitteln </a:t>
            </a:r>
          </a:p>
        </p:txBody>
      </p:sp>
      <p:sp>
        <p:nvSpPr>
          <p:cNvPr id="12" name="Rechteck 11">
            <a:extLst>
              <a:ext uri="{FF2B5EF4-FFF2-40B4-BE49-F238E27FC236}">
                <a16:creationId xmlns:a16="http://schemas.microsoft.com/office/drawing/2014/main" id="{55C4B071-CC81-4B25-86CB-38916BBD7606}"/>
              </a:ext>
            </a:extLst>
          </p:cNvPr>
          <p:cNvSpPr/>
          <p:nvPr/>
        </p:nvSpPr>
        <p:spPr>
          <a:xfrm>
            <a:off x="4937463" y="1914760"/>
            <a:ext cx="2317072" cy="86113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Warenangebot gemäß Käuferwünschen </a:t>
            </a:r>
          </a:p>
        </p:txBody>
      </p:sp>
      <p:sp>
        <p:nvSpPr>
          <p:cNvPr id="13" name="Rechteck 12">
            <a:extLst>
              <a:ext uri="{FF2B5EF4-FFF2-40B4-BE49-F238E27FC236}">
                <a16:creationId xmlns:a16="http://schemas.microsoft.com/office/drawing/2014/main" id="{946AE2B7-D6FE-4245-9DF2-669F8D0AF638}"/>
              </a:ext>
            </a:extLst>
          </p:cNvPr>
          <p:cNvSpPr/>
          <p:nvPr/>
        </p:nvSpPr>
        <p:spPr>
          <a:xfrm>
            <a:off x="6801115" y="4945751"/>
            <a:ext cx="2317072" cy="86113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Flexible Anpassung von Produktion an die Nachfrage </a:t>
            </a:r>
          </a:p>
        </p:txBody>
      </p:sp>
      <p:cxnSp>
        <p:nvCxnSpPr>
          <p:cNvPr id="15" name="Gerade Verbindung mit Pfeil 14">
            <a:extLst>
              <a:ext uri="{FF2B5EF4-FFF2-40B4-BE49-F238E27FC236}">
                <a16:creationId xmlns:a16="http://schemas.microsoft.com/office/drawing/2014/main" id="{E0240C5D-CD6A-4B2A-9F6F-821D67197591}"/>
              </a:ext>
            </a:extLst>
          </p:cNvPr>
          <p:cNvCxnSpPr>
            <a:cxnSpLocks/>
          </p:cNvCxnSpPr>
          <p:nvPr/>
        </p:nvCxnSpPr>
        <p:spPr>
          <a:xfrm>
            <a:off x="7653601" y="3922538"/>
            <a:ext cx="612100" cy="435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8" name="Gerade Verbindung mit Pfeil 17">
            <a:extLst>
              <a:ext uri="{FF2B5EF4-FFF2-40B4-BE49-F238E27FC236}">
                <a16:creationId xmlns:a16="http://schemas.microsoft.com/office/drawing/2014/main" id="{1074C18E-6267-4938-808C-A64940885B61}"/>
              </a:ext>
            </a:extLst>
          </p:cNvPr>
          <p:cNvCxnSpPr>
            <a:cxnSpLocks/>
          </p:cNvCxnSpPr>
          <p:nvPr/>
        </p:nvCxnSpPr>
        <p:spPr>
          <a:xfrm flipV="1">
            <a:off x="7346301" y="3295362"/>
            <a:ext cx="307300" cy="2037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9" name="Gerade Verbindung mit Pfeil 18">
            <a:extLst>
              <a:ext uri="{FF2B5EF4-FFF2-40B4-BE49-F238E27FC236}">
                <a16:creationId xmlns:a16="http://schemas.microsoft.com/office/drawing/2014/main" id="{A72A611E-2141-4C25-A40B-02A3C075095F}"/>
              </a:ext>
            </a:extLst>
          </p:cNvPr>
          <p:cNvCxnSpPr>
            <a:cxnSpLocks/>
          </p:cNvCxnSpPr>
          <p:nvPr/>
        </p:nvCxnSpPr>
        <p:spPr>
          <a:xfrm flipV="1">
            <a:off x="6126480" y="2908044"/>
            <a:ext cx="0" cy="35789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0" name="Gerade Verbindung mit Pfeil 19">
            <a:extLst>
              <a:ext uri="{FF2B5EF4-FFF2-40B4-BE49-F238E27FC236}">
                <a16:creationId xmlns:a16="http://schemas.microsoft.com/office/drawing/2014/main" id="{5DF00676-5BA7-483F-BDAC-4D6D6ED2846C}"/>
              </a:ext>
            </a:extLst>
          </p:cNvPr>
          <p:cNvCxnSpPr>
            <a:cxnSpLocks/>
          </p:cNvCxnSpPr>
          <p:nvPr/>
        </p:nvCxnSpPr>
        <p:spPr>
          <a:xfrm>
            <a:off x="6973674" y="4463472"/>
            <a:ext cx="381820" cy="35513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1" name="Gerade Verbindung mit Pfeil 20">
            <a:extLst>
              <a:ext uri="{FF2B5EF4-FFF2-40B4-BE49-F238E27FC236}">
                <a16:creationId xmlns:a16="http://schemas.microsoft.com/office/drawing/2014/main" id="{0F60C311-767D-4524-A3B0-3747CA3F610F}"/>
              </a:ext>
            </a:extLst>
          </p:cNvPr>
          <p:cNvCxnSpPr>
            <a:cxnSpLocks/>
          </p:cNvCxnSpPr>
          <p:nvPr/>
        </p:nvCxnSpPr>
        <p:spPr>
          <a:xfrm flipH="1" flipV="1">
            <a:off x="4660777" y="3295362"/>
            <a:ext cx="276686" cy="21699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2" name="Gerade Verbindung mit Pfeil 21">
            <a:extLst>
              <a:ext uri="{FF2B5EF4-FFF2-40B4-BE49-F238E27FC236}">
                <a16:creationId xmlns:a16="http://schemas.microsoft.com/office/drawing/2014/main" id="{04615882-F733-4027-9B06-29660057CDF4}"/>
              </a:ext>
            </a:extLst>
          </p:cNvPr>
          <p:cNvCxnSpPr>
            <a:cxnSpLocks/>
          </p:cNvCxnSpPr>
          <p:nvPr/>
        </p:nvCxnSpPr>
        <p:spPr>
          <a:xfrm flipH="1">
            <a:off x="4858665" y="4478415"/>
            <a:ext cx="359663" cy="31904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4" name="Gerade Verbindung mit Pfeil 23">
            <a:extLst>
              <a:ext uri="{FF2B5EF4-FFF2-40B4-BE49-F238E27FC236}">
                <a16:creationId xmlns:a16="http://schemas.microsoft.com/office/drawing/2014/main" id="{10EDB925-2890-41BF-8520-DCD927B457EF}"/>
              </a:ext>
            </a:extLst>
          </p:cNvPr>
          <p:cNvCxnSpPr>
            <a:cxnSpLocks/>
          </p:cNvCxnSpPr>
          <p:nvPr/>
        </p:nvCxnSpPr>
        <p:spPr>
          <a:xfrm flipH="1">
            <a:off x="4104428" y="3993173"/>
            <a:ext cx="524344" cy="13336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48356158"/>
      </p:ext>
    </p:extLst>
  </p:cSld>
  <p:clrMapOvr>
    <a:masterClrMapping/>
  </p:clrMapOvr>
</p:sld>
</file>

<file path=ppt/theme/theme1.xml><?xml version="1.0" encoding="utf-8"?>
<a:theme xmlns:a="http://schemas.openxmlformats.org/drawingml/2006/main" name="Rückblick">
  <a:themeElements>
    <a:clrScheme name="Rückblick">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ück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0</TotalTime>
  <Words>708</Words>
  <Application>Microsoft Office PowerPoint</Application>
  <PresentationFormat>Breitbild</PresentationFormat>
  <Paragraphs>77</Paragraphs>
  <Slides>14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bsSirahSans1-Light</vt:lpstr>
      <vt:lpstr>bsSirahSans1-Regular</vt:lpstr>
      <vt:lpstr>Calibri</vt:lpstr>
      <vt:lpstr>Calibri Light</vt:lpstr>
      <vt:lpstr>Rückblick</vt:lpstr>
      <vt:lpstr>Wirtschaft und Wirtschaftsordnung in der BRD </vt:lpstr>
      <vt:lpstr>PowerPoint-Präsentation</vt:lpstr>
      <vt:lpstr>PowerPoint-Präsentation</vt:lpstr>
      <vt:lpstr>PowerPoint-Präsentation</vt:lpstr>
      <vt:lpstr>Statistik-Rallye </vt:lpstr>
      <vt:lpstr>Digitale Monopole –  Sollten Facebook  und Co. zerschlagen  werden? </vt:lpstr>
      <vt:lpstr>Wiederholung  Marktformen </vt:lpstr>
      <vt:lpstr>Digitale Monopole –  Sollten Facebook und Co. zerschlagen werden? </vt:lpstr>
      <vt:lpstr>Wiederholung  Funktionen des Wettbewerbs </vt:lpstr>
      <vt:lpstr>Digitale Monopole –  Sollten Facebook und Co. zerschlagen werden? </vt:lpstr>
      <vt:lpstr>Digitale Monopole –  Sollten Facebook und Co. zerschlagen werden? </vt:lpstr>
      <vt:lpstr>Digitale Monopole –  Sollten Facebook und Co. zerschlagen werden? </vt:lpstr>
      <vt:lpstr>PowerPoint-Präsentation</vt:lpstr>
      <vt:lpstr>Bildquellen Folien 2,3,4,5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Wirtschaft und Wirtschaftsordnung in der BRD </dc:title>
  <dc:creator>Katharina Horn</dc:creator>
  <cp:lastModifiedBy>Katharina Horn</cp:lastModifiedBy>
  <cp:revision>1</cp:revision>
  <dcterms:created xsi:type="dcterms:W3CDTF">2020-11-22T15:50:09Z</dcterms:created>
  <dcterms:modified xsi:type="dcterms:W3CDTF">2020-11-30T20:42:15Z</dcterms:modified>
</cp:coreProperties>
</file>